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2" r:id="rId10"/>
    <p:sldId id="296" r:id="rId11"/>
    <p:sldId id="298" r:id="rId12"/>
    <p:sldId id="299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301" r:id="rId21"/>
    <p:sldId id="303" r:id="rId22"/>
    <p:sldId id="304" r:id="rId23"/>
    <p:sldId id="307" r:id="rId24"/>
    <p:sldId id="308" r:id="rId25"/>
    <p:sldId id="274" r:id="rId26"/>
    <p:sldId id="309" r:id="rId27"/>
    <p:sldId id="305" r:id="rId28"/>
    <p:sldId id="306" r:id="rId29"/>
    <p:sldId id="280" r:id="rId30"/>
    <p:sldId id="285" r:id="rId31"/>
    <p:sldId id="286" r:id="rId32"/>
    <p:sldId id="275" r:id="rId33"/>
    <p:sldId id="276" r:id="rId34"/>
    <p:sldId id="277" r:id="rId35"/>
    <p:sldId id="278" r:id="rId36"/>
    <p:sldId id="279" r:id="rId37"/>
    <p:sldId id="281" r:id="rId38"/>
    <p:sldId id="282" r:id="rId39"/>
    <p:sldId id="283" r:id="rId40"/>
    <p:sldId id="297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386" y="-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1-10T04:43:54.5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3919 5432,'0'0,"0"0,0 0,25 0,25 0,49 0,-49 0,24 50,1-25,49-25,-50 24,-24 1,74-25,0-49,-25 49,-50 0,26 0,49 0,-74 0,24 24,0-24,1 0,-1 0,25 25,1 0,-26 25,-24-26,24-24,0 0,50 0,-49 25,-50-25,49 0,1 0,-1 0,-24 0,49 0,0 0,-25 0,1 75,-26-51,51-24,-51 0,26 0,-51 0,76 0,-51 0,1 0,-25 0,0 0,24 0,-24 0,0 0,24 0,26-24,-75 24,49 0,1 0,-25 0,24 0,-24 0,25 0,-50 0,49 0,1 0,-25 0,0 0,-1 0,1 0,-25-25,0 25,25 0,25 0,-50 0,0-25,24 25,1 0,-25 0,50-25,-25 25,0 0,-1 0,-24-25</inkml:trace>
  <inkml:trace contextRef="#ctx0" brushRef="#br0" timeOffset="1521.087">11162 5432,'224'75,"-26"-26,25-49,50 0,-50 25,-24-25,24 0,75 0,-25 0,-100 25,100-25,-99 0,-50 0,-75-25,26 25,-1 0,1-25,-1 0,-24 25,-1 0,26 0,-50 0,-25 0,24 0,1 0,-25 0,0 0,0 0,-25-49</inkml:trace>
  <inkml:trace contextRef="#ctx0" brushRef="#br0" timeOffset="5212.2981">20737 1910,'0'25,"25"74,0 99,24 50,-24-99,0 25,0 24,-25 125,25-1,-1-148,-24 74,0-25,0 25,75-99,-50 25,24-50,-24-50,0-49,24 25,-49-50</inkml:trace>
  <inkml:trace contextRef="#ctx0" brushRef="#br0" timeOffset="5952.3405">19323 3547,'50'0,"49"0,50-74,0 49,24 25,75 0,0-75,50 1,99 74,-149 0,-50-74,50 74,-49 0,-50 0,-75-50,25 25,25 25,50-49,-100 49,-24 0,-25 0,0 0,-25-25</inkml:trace>
  <inkml:trace contextRef="#ctx0" brushRef="#br0" timeOffset="7917.4529">21481 2704,'0'-50,"-49"0,24 1,25-1,-50 50,25-25,1 25,-76 0,26 25,24-25,-24 0,49 0,-24 25,24-25,-25 50,0-1,-24 26,24-50,26 24,-26-49,50 25,-25-25,25 0,0 50,-25-50,25 24,-24 1,24-25,0 50,0-1,0-49,0 25,0 0,0-25,0 0,0 25,24 0,1-1,-25-24,25 0,-25 25,50-25,-50 0,24 0,1 0,0 25,0 25,0-26,-1-24,1 50,25-25,-50 0,25-25,0 49,-25-49,0 50,0-25,24-1,-24 1,0-25,25 50,-25-25,0-1,0 26,25-50,0 25,0 0,-1 0,26-1,-25 26,0-50,-1 0,1 0,50 0,-26 0,26-50,-26 26,-24-26,25 0,-26 25,1-24,25-26,-1 51,-49-1,0 0,0 25,0-50,0-24,0 49,0 0,0-49,-24 74,-1-50,0-24,25 49,-25 25,25-49,-25 49,25-50,0 25,0 0,0 1,0 24,0-50,0 50,0 0,-24-25,24 25,-25-49,25-150</inkml:trace>
  <inkml:trace contextRef="#ctx0" brushRef="#br0" timeOffset="19933.1401">21258 1712,'0'24,"0"51,0 98,0-24,25-74,0 73,24 1,-49 75,149 148,-149-124,25-25,24 50,-24-100,-25-98,25-1,-25 25,0-99,0 50,0-25,0 0,25-25,-25 24,0-24</inkml:trace>
  <inkml:trace contextRef="#ctx0" brushRef="#br0" timeOffset="20927.197">21853 1935,'-25'0,"25"0,0 74,25 50,0 149,25-75,-26-49,26 99,0 0,-50 25,25 25,-1-100,1-49,-25-74,0-1,25 25,-25-24,0-1,0-74,74 50,-74-50,25 0</inkml:trace>
  <inkml:trace contextRef="#ctx0" brushRef="#br0" timeOffset="21762.2447">22176 1885,'0'25,"25"49,-1 50,-24 75,75 49,24 0,-25 25,1 49,-50 100,24-224,-24-49,0-50,0 1,-25-76,0 26,0-25,0-25,0 0</inkml:trace>
  <inkml:trace contextRef="#ctx0" brushRef="#br0" timeOffset="22587.2919">22721 1984,'0'75,"25"98,0 1,49 173,-49-123,0-100,0 49,24 75,1-149,-25 75,25-75,-50-24,0-1,0 25,74 50,-74-124,0 0,0 0,0-1,0-24</inkml:trace>
  <inkml:trace contextRef="#ctx0" brushRef="#br0" timeOffset="23982.3717">20588 2828,'0'0,"0"0,50 25,-25-25,49 0,0 49,75-24,-49 0,24 0,0-25,-75 0,1 24,-25-24,24 0,-49 25,25-25,-25 0,25 0,0 0</inkml:trace>
  <inkml:trace contextRef="#ctx0" brushRef="#br0" timeOffset="25250.4443">20787 2654,'0'0,"49"75,51-26,24 75,-25-49,25-1,-25-74,0 0,-99 25,25 0,0-25,0 0,-25 0,24 0,-24 0,25 0,-25 0</inkml:trace>
  <inkml:trace contextRef="#ctx0" brushRef="#br0" timeOffset="26317.5053">20960 2555,'25'0,"50"0,49 0,-50 0,0 0,1 0,-26 74,1-74,-50 0,0 0</inkml:trace>
  <inkml:trace contextRef="#ctx0" brushRef="#br0" timeOffset="27268.5597">20638 3051,'0'0,"99"0,-49 0,49 0,0 0,25 0,25 0,74 50,-49-50,-75 0,-74 0,0 24,-25-24,24 0,1 0,-25 25,0-25</inkml:trace>
  <inkml:trace contextRef="#ctx0" brushRef="#br0" timeOffset="28072.6057">20811 3448,'0'0,"25"0,0 0,25 0,-1-25,75-25,-74 50,74 0,-25 0,-74 0,0 0,49-24,-74 24,25 0,0 0,0 0</inkml:trace>
  <inkml:trace contextRef="#ctx0" brushRef="#br0" timeOffset="28939.6553">21084 3770,'0'0,"25"0,-25 0,50-24,24-51,1 75,-1 0,-24-50,-1 50,-24-24,0 24,-25 0,49 0,-24-100,0 100,0 0</inkml:trace>
  <inkml:trace contextRef="#ctx0" brushRef="#br0" timeOffset="32892.8814">15875 1811,'0'-25,"-24"25,24 0,-50 0,50 50,-50-26,1 51,24-1,-25-24,50-25,0 49,0 0,0-24,25 49,25 0,24-24,-49-1,49-49,1 50,74-51,-1 51,-24-50,0-25,-24 0,-1 0,25-50,-50 0,1 26,49-1,-99 25,49-50,-24 0,-26 50,51-99,-50 74,24-49,-49 74,0-25,25 0,-25 1,0-1,0-25,0 1,0-1,-25 50,25-25,0-49,-25 49,1-25,-1 1,0 24,-25 0,26 0,-1-24,-25 24,1-25,-1-24,25 74,-24-50,24 50,0-25,-25 25,26-24,-1 24,-50 24,26-24,-1 0,25 0,-24 25,24-25,-25 0,1 0,24 0,0 0,-25 0,1 25,24 0,0-25,25 0,-25 0,1 25,-26 0,25-25,0 0,-24 24,24-24,0 0,25 0,-25 0,25 0,-49-24,49 24,-25-25,0 0,25 0,0 25</inkml:trace>
  <inkml:trace contextRef="#ctx0" brushRef="#br0" timeOffset="34700.9848">15602 3621,'0'0,"50"0,25 0,-51 0,76 0,-76 0,51 0,-1 0,-49 0,99 0,-50 0,1-24,-1 24,1 0,24-25,-50 25,-24 0,0 0,50 0,-26 0,1-25,24 25,25 0,-24 0,-1 0,-24-25,-25 25,24-25,-49 1,25 24,0 0,24 0,-24 0,0-25,0 25,24 0,1 0,-50 0,25 0,0 0,-1 0,1 0,25 0,-50 0,25 0,-25 0,49 0,-49 0,25 0,-25 0,50 0,-50 0,25 0,-25-25,0 25,24 0,1 0,0-25,-25 25,25 0</inkml:trace>
  <inkml:trace contextRef="#ctx0" brushRef="#br0" timeOffset="36023.0603">15677 2034,'0'0,"0"0,25 99,49 149,-74-74,75 49,-75 0,49-99,-49 0,25-24,-25-26,25 25,0-74,24 124,-49-99,0-50,0 49,25-49,-25 25,0-25,0 0</inkml:trace>
  <inkml:trace contextRef="#ctx0" brushRef="#br0" timeOffset="37290.1328">15925 2456,'74'297,"-24"-49,-25-173,0 74,-25-100,24 1,-24-25,0-1,0-24,25 0,-25 0</inkml:trace>
  <inkml:trace contextRef="#ctx0" brushRef="#br0" timeOffset="95389.4559">12750 6524,'0'0,"0"-25,25 25,49 0,25 0,50 0,25 0,-50 0,99 0,25 99,0-49,-74-26,49-24,-49 0,-25 0,-25 0,-25 0,50 0,49 0,-99 0,50 0,-50 0,1 0,24 0,0 0,-75 0,26 0,-26 0,-49 0,50 0,-25 0,-1 0,26 0,0 0,-26 0,1-24,0 24,0 0,0 0,-1 0,-24-25</inkml:trace>
  <inkml:trace contextRef="#ctx0" brushRef="#br0" timeOffset="99287.6789">15826 1215,'0'50,"0"124,25-1,24 1,75 74,50 124,24 25,-99-124,1-25,-51-124,-49 99,0-74,0-149,0 25,0-25,0-50,-49-173,49 173,0-99,0 1</inkml:trace>
  <inkml:trace contextRef="#ctx0" brushRef="#br0" timeOffset="100046.7224">15999 1414,'0'0,"25"74,50 75,-26 25,26 24,24-49,-25 99,25-74,1 148,-76-247,26 24,-25-50,-25 26,25-75,-25 49,25-49,-25 25,0-25</inkml:trace>
  <inkml:trace contextRef="#ctx0" brushRef="#br0" timeOffset="100796.7653">16322 1315,'0'0,"0"0,0 24,49 100,26 100,24-26,-25-49,-49-50,50 50,-26-25,51 50,-51-25,-24-1,25-98,-1 24,-49-74,0 50</inkml:trace>
  <inkml:trace contextRef="#ctx0" brushRef="#br0" timeOffset="101612.8119">16644 1339,'0'0,"0"50,50 74,49 124,-24 25,49-75,-25-24,0 0,-25-50,-49-50,25 1,-50 24,49 50,1-50,-25-25,0-49,-25 0</inkml:trace>
  <inkml:trace contextRef="#ctx0" brushRef="#br0" timeOffset="102551.8656">16967 1215,'0'0,"0"25,0 50,25-26,-1 26,26-1,49 125,-24-125,24 149,-50-99,1 75,0-100,-1-25,-24-24,0-1,-25-49,0 0,25 50,-1 0,1-25,0-25,-25 24</inkml:trace>
  <inkml:trace contextRef="#ctx0" brushRef="#br0" timeOffset="103419.9152">15652 1513,'0'-25,"0"25,0 50,25-1,0 76,0-26,49 99,-24-74,-50 50,49-125,-24 75,0-49,-25-26,0 26,25-25,-25 74,0-50,0-49</inkml:trace>
  <inkml:trace contextRef="#ctx0" brushRef="#br0" timeOffset="120837.9116">22101 9798,'0'-25,"0"25,0 0,0 0,0 99,0-24,25 49,-25 149,50-75,-25 149,74 1,-99-150,25 0,-1-49,-24-74,0 123,0-148,0 24,0-74,0 25,0-25,0 0</inkml:trace>
  <inkml:trace contextRef="#ctx0" brushRef="#br0" timeOffset="133926.6602">2183 7764,'124'0,"99"0,-24-25,148 25,-148 0,-26 0,-49 0,50 0,-25 25,-50 0,25-1,50 1,49 50,0-26,25-49,-49 0,49 0,-149 25,50-25,-100 0,50 0,1 0,73 0,-73 0,73 0,-74 0,50 0,25 0,-50 0,0 0,-25 0,-24 0,-1 0,25 0,50 0,-50 0,0 0,-24 0,74-50,-25 26,74-26,-24 50,-75 0,0 0,50-25,-50 0,25 1,0 24,-74 0,74 0,-25-25,-24 25,24-50,-25 50,1-25,-1 1,0-1,26 25,-1 0,-25 0,25 0,-49 0,0-25,-1 25,26 0,-1-25,-24 25,-1 50,1-50,0 0,-26 0,26 0,0 25,-1-1,-24 1,25 0,-26-25,1 0,0 0,0 0,24 25,-49-25,25-25,-25 25,25 0,25-50,-26 50,-24 0,25 0,-25-24,25 24,0 0,-25 0,0 0,25 0,0-25,-25 0,24 25,-24 0,0 0,25 0,-25-25,0 25,0 0</inkml:trace>
  <inkml:trace contextRef="#ctx0" brushRef="#br0" timeOffset="160714.1923">18877 15304,'0'0,"25"25,-25 0,74 50,25 98,0-49,-49-74,0-1,-26 1,1 0,0-50,-25 24,50-24,-50 0,124 0,-25-99,74-74,26-51,-1 1,100-50,-50 75,-49 123,73-123,-24 124,-74-1,-75 25,25-49,-74 50,-25 24,-25-25,0 50,0 0</inkml:trace>
  <inkml:trace contextRef="#ctx0" brushRef="#br0" timeOffset="165073.4417">19026 13965,'0'0,"0"0,-25 0,0-74,-25-50,1 99,-26-99,-49 49,0-24,50 50,-1 24,1-25,24 25,1-24,-50 49,24-25,1-25,-1 25,-24 1,25-26,24 25,-24 0,-26 25,26 0,0 0,-1 0,26 0,24 0,-25 0,1 25,-1 0,0 0,-24 24,-25-24,49 25,-49 0,74-50,0 24,0-24,1 25,-26 0,50 0,-25 24,0-49,25 50,0-50,-24 25,24 0,0-1,-25 1,0 0,0 25,25-26,-25 1,25 0,0 49,0-24,0 0,0-26,25 1,-25 25,0-25,25-1,-25 1,0 25,0-25,25 49,-25-74,0 25,0 0,25-25,-25 24,24 26,-24-50,0 50,25 24,0-24,-25-50,0 25,0-1,25 26,-25-25,25 0,-25 24,24-49,1 0,-25 25,25-25,0 74,0-74,24 0,1 25,-25 25,0-50,49 25,-49-1,74 26,-25-50,-24 25,74-25,-50 25,-49-25,25 24,-1-24,-24 0,-25 0,25 0,25 25,-26-25,26 25,-25-25,-25 0,25 0,0 0,-25 0,24 0,1 0,0 0,25 0,-26 0,26 0,-25 0,24-25,-49 0,50 25,-50-24,25-26,0 50,-25 0,24 0,-24-50,50 50,-25-24,0-26,24 50,-24-25,-25 25,25 0,0-25,-25 1,0 24,24-25,-24 0,0 0,25 0,0 1,-25-1,25 25,-25-50,25 50,-1-25,-24 25,0-49,0 49,0-50,25 50,-25-25,0 25,25-49,-25 24,0 0,25 25,-25 0,0-50,25 26,-25 24,0-25,0-25,0 25,0 25,0-24,0 24,0 0,0-50,24 50,-24-25,25-49,-25 49,0 25,0-25,0 0,0-24,0 49,50-50,-50 1,0 49,0-25,0 25,0 0,0-25,0 0,0 0,0 1,0-26,0 25,0 25</inkml:trace>
  <inkml:trace contextRef="#ctx0" brushRef="#br0" timeOffset="165602.4719">18728 13568,'0'0,"0"0,49-74,1-100,99 0,-75 26,50-150,0 124,-49-49,-50 149,-1 49,1-25,-25 50,0-25,0 25</inkml:trace>
  <inkml:trace contextRef="#ctx0" brushRef="#br0" timeOffset="166373.516">19249 12278,'0'0,"0"0,0 0,0 0,49-24,-49-1,25 25,25-75,-25 75,-25-25,24 25,-24-24,0-1,0 25,0 25,0-25,0 24,25 26,0 0,0-25,0 24,-1-24,51 49,-50-49,49 0,-74-25,0 25,0-25,0 0</inkml:trace>
  <inkml:trace contextRef="#ctx0" brushRef="#br0" timeOffset="167368.573">19745 10468,'0'0,"0"0,0-25,0 0,0-25,0 26,25-26,24-24,26-1,-1 50,-49 25,25 0,-26 0,1 25,0 25,-25-1,0 26,0-1,0 1,0 24,-25-25,0-24,-24 49,-1-74,25 24,1-49,24 25,0-25,0 0,0 0,24-25,26 25,0-49,98-26,-98 75,24-49,-49 49,0-25,-25 25,0-25</inkml:trace>
  <inkml:trace contextRef="#ctx0" brushRef="#br0" timeOffset="168213.6213">20415 10319,'0'-25,"0"-49,0 24,0-49,0 74,0 0,0-99,0 124,0 0,24 50,26 198,-25-174,0 125,-1-125,-24-24,0-50,0 24,0-24,0 0,0 0,0-24</inkml:trace>
  <inkml:trace contextRef="#ctx0" brushRef="#br0" timeOffset="169206.6781">20390 9996,'-25'0,"25"25,0-25,0 0,0 0,0 0,25-25,24 0,51-123,24-26,-75 174,1 0,-1-25,-49 25,25 0,-25 0,0 223,0-198,0 25,0 24,-25 1,25-26,-24 100,-1-149,0 75,25 73,-25-148,0 75,25-75,0 25,-24-1,24 1,0 0,0 0,0 0,-25-1,25 1,-25-25,25 25,0-25</inkml:trace>
  <inkml:trace contextRef="#ctx0" brushRef="#br0" timeOffset="174622.9879">22101 12030,'0'0,"-24"25,-1 0,-25-25,0 74,26-49,-1 25,0-25,0 49,25-24,0-26,0 1,0 0,0-25,75 0,-26 0,1 0,24 0,1 0,-50 0,-1 0,1 0,0 25,-25 24,25 75,-25 0,0-74,0 49,0-49,0 49,-50 25,-24-74,49-25,-25-1,26-24,24 0,-50 0,50 0,-50-49,50 49,-25-75,25 50,0-49,0 24,0-24,50 0,0-1,-25 26,24 24,-24 25</inkml:trace>
  <inkml:trace contextRef="#ctx0" brushRef="#br0" timeOffset="175986.0658">22771 12254,'0'0,"-25"24,25 26,-25 0,25 74,0-50,-24 100,24-100,0 25,0 25,0-25,0-49,0-50,49 25,-24 0,25-25,24 0,-24 0,-26 0,-24 0,0 0,0 0</inkml:trace>
  <inkml:trace contextRef="#ctx0" brushRef="#br0" timeOffset="176895.1178">22969 12725,'0'49,"0"26,25 123,0 1,0-125,25 100,-26-100,-24-24,0-50,0-25,0-74,-49-100,24 100,0-25,0 25,0 49,1-24,-1-25,25 49,-50-49,50 24,0 75,25-49,-25 49,50 0,-50 0,49 0,1 25,24 49,-49-24,-25-1,0-24,25 49,-25-24,0 0,-25-50,0 24,1-24,24 25,-25 0,25 0,-25-25</inkml:trace>
  <inkml:trace contextRef="#ctx0" brushRef="#br0" timeOffset="177435.1487">23292 12626,'0'0,"50"0,-26 0,51-75,-26 75,1-49,0 24,-26 25,-24 0,25 0</inkml:trace>
  <inkml:trace contextRef="#ctx0" brushRef="#br0" timeOffset="178369.2022">23664 12303,'25'0,"-25"0,25 0,-25 0,49 75,-49-51,0 26,0 24,25-24,-25-25,0 0,0-1,0-24,0-49,0 24,0-25,25-49,-25 25,25-199,-1 248,1-25,-25 26,25 24,-25-25,0 25,0 49,-50 75,26 25,24-49,0-26,0 0,24-24,-24-50,25 50,0-26,25-24,-26 25,1-25,25 0,-50 0,25 0,0 0,-25 0,0-25,0 25</inkml:trace>
  <inkml:trace contextRef="#ctx0" brushRef="#br0" timeOffset="179400.2611">23689 11633,'0'-24,"25"24,-1 0,51 0,-26 0,75 24,-49 26,-1 99,-24-100,0 75,-26 75,1-75,0 25,-25-50,25 0,-25 0,0 1,0-1,0-74,0 24,0-24,0-25,0 0,0 0</inkml:trace>
  <inkml:trace contextRef="#ctx0" brushRef="#br0" timeOffset="182390.4322">19943 14759,'25'0,"50"0,49 25,-25-25,0 0,75 0,-50 49,24 1,26-25,-99 24,-26-24,-24-25,-25 0,25 0,49 0,-24-50,49-24,0-50,-49 50,-25 24,24 0,-24 26,0-51,0 50,-1 1,-24-26,50 0,-50 25,0 1,0-1,0 0,0 25,0-50,-50 1,1-50,-100-149,25 99,0 25,50 74,24 1,-24-1,-1 50,50-25,-49 25,-1-74,1 49,-25 25,49-25,1 25,-1 0,-49 0,49 0,-24 0,-25-25,-1 0,1 25,50-24,-1-1,0 25,-24-25,-1 0,26 25,-26 0,51 0,-26 0,0 0,26 25,-51 0,50 0,1-1,-26 1,25-25,0 25,1 74,-1-99,0 25,0 0,-24 74,49-99,-25 25,25 0,-25 0,25-1,0 51,0-26,0 26,0-50,0 24,0 26,0-51,0 26,0-25,0-25,25 49,0 26,-25-50,49 49,-24 0,-25 1,25-1,-25-24,25-25,-1 49,-24-49,25 0,0 24,-25 26,25-75,0 0,-25 0,0 0,24 0,1 25,50-1,-1-24,0 50,1-50,24 0,-49 0,-1 0,26 0,-1 25,-49-25,0 0,-25 0,-25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1-11T04:55:41.6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7913 1910,'0'50,"-25"98,25 26,0 49,0-148,0-1,0 25,0-49,-25 0,25-1,0-24,-24 0,24-25,0-99,0-1,0-24,0-25,0-24,0 74</inkml:trace>
  <inkml:trace contextRef="#ctx0" brushRef="#br0" timeOffset="1229.0703">7863 1885,'75'0,"24"0,25 0,25 0,0 25,-50-25,-25 0,1 0,-26 0,-24 0,-25 0,0 0,0 99,25 100,0-75,-25-25,0-25,25 100,-25-124,0-26,0 1,24-25,-24 0,0 25,0-25,0 50,0-50,-24 0,-26 0,-24 0,-50-25,49 25,1 25,-50-1,0-24,24 0,51 0,-1 75,25-75,1 0,-1 0,25 0,-25 0,0 0,0 0,1 25,-1-25,25 0,25 0,-25 0,24 0</inkml:trace>
  <inkml:trace contextRef="#ctx0" brushRef="#br0" timeOffset="2437.1394">8831 2480,'173'0,"51"-24,49-51,-75 26,-24 24,49 25,-25 0,-98 0,-26 0,-24 0,-26 0,1 0,-25 0</inkml:trace>
  <inkml:trace contextRef="#ctx0" brushRef="#br0" timeOffset="3128.1789">10567 1836,'0'0,"0"-25,0 25,0 0,0 49,0 75,0 0,75 75,-26 223,-49-150,0-48,0-51,50 50,-1-49,-49-149,0 0,0-50,-24-99,-1-99,0-1,0 26,25-224,-49 224,49 123,0 26,0-26,0 75,0-24,0 24</inkml:trace>
  <inkml:trace contextRef="#ctx0" brushRef="#br0" timeOffset="4659.2665">10642 2059,'-25'0,"99"-50,75 1,173 49,-148 0,124 0,74 0,-149-25,-25 25,-24-25,-25 0,-50 25,-49 0,-1 0,1 0,-50 0,0-25,0 25,0 100,0 73,0 50,50 100,-1-50,-49 49,50-123,-25-1,-1-99,1-24,-25-26,0-49,-25 0,-24-24,-26-51,26 75,-26 0,-98 0,-75 0,49 0,-49 25,-25 74,1-99,123 25,74 0,-98 49,148-49,25-25,-25 0,25 0,0 25,-25-25,-49 0,49 0,0-50,-24 50,49-25,0 25,-25 0,25 0</inkml:trace>
  <inkml:trace contextRef="#ctx0" brushRef="#br0" timeOffset="7491.4285">7367 1364,'0'0,"-24"0,24 0,-25 50,0-50,0 25,0-1,25-24,-24 0,24 50,0-25,24 0,26-25,49 49,-49-49,49 0,-25 0,-49 0,-25 0,0 25,0-25,0 50,0-25,-25-1,-24 26,-1 24,1-49,24 25,0-25,-25-25,50 24,0-24,25 0,0-49</inkml:trace>
  <inkml:trace contextRef="#ctx0" brushRef="#br0" timeOffset="7906.4522">7888 1364,'0'0,"0"0</inkml:trace>
  <inkml:trace contextRef="#ctx0" brushRef="#br0" timeOffset="8353.4778">8211 1290,'25'25,"-25"-1,0 26,24 74,1-50,-25-49,25-25,-25 25,-25-50,-24 0,-1-99,25 75</inkml:trace>
  <inkml:trace contextRef="#ctx0" brushRef="#br0" timeOffset="8887.5083">8533 1463,'0'50,"0"-50,-25 74,-49-49,0 50,24-26,-24-24,49-25,0 0,25 0,25 0,-25 0</inkml:trace>
  <inkml:trace contextRef="#ctx0" brushRef="#br0" timeOffset="9592.5487">8161 1290,'0'0,"25"0,49 0,-24 0,24 0,-24 0,-25 0,0-25,-1 25,1 0,-25 0,0 25,0 0,25-25,-25 24,25 26,0 0,-25-26,24 26,-24-25,0 0,0 24,-24-49,24 0,0 25,-25-25,0 50,25-50,0 25</inkml:trace>
  <inkml:trace contextRef="#ctx0" brushRef="#br0" timeOffset="10752.615">9352 1662,'0'0,"0"-25,49-25,51 1,-26-1,50 1,0-51,-50 100,-24 0,-25 0,0 0,-25 0</inkml:trace>
  <inkml:trace contextRef="#ctx0" brushRef="#br0" timeOffset="11266.6444">9625 1538,'0'0,"0"25,49 173,-24-123,0-51,-25 51,25-26,-25 1,0-50,0 25,0 0</inkml:trace>
  <inkml:trace contextRef="#ctx0" brushRef="#br0" timeOffset="12377.708">11609 3001,'25'0,"0"-24,74-1,50-99,49 0,-49 0,24-25,26-74,24 99,-74 0,-25 24,-25-24,-74 124,-25 0</inkml:trace>
  <inkml:trace contextRef="#ctx0" brushRef="#br0" timeOffset="13132.7511">13271 1736,'25'0,"-25"0,0 75,0 148,49-124,-49-24,0-75,25 0</inkml:trace>
  <inkml:trace contextRef="#ctx0" brushRef="#br0" timeOffset="13549.775">13742 1612,'25'100,"0"-1,-25-50,25 150,-25-75,49 0,-49-99,0-25,0 0,0 0,-25-248</inkml:trace>
  <inkml:trace contextRef="#ctx0" brushRef="#br0" timeOffset="13965.7988">13643 1265,'50'25,"-1"0,-24-1,25-24,-1 50,-24-50,25 0,24 0,-74 0,25 0,-25 0,0 0,-25 50</inkml:trace>
  <inkml:trace contextRef="#ctx0" brushRef="#br0" timeOffset="14360.8214">13717 2034,'0'0,"50"0,0 0,24 0,0 0,-24 0,-25-25,0 25</inkml:trace>
  <inkml:trace contextRef="#ctx0" brushRef="#br0" timeOffset="14867.8504">14486 2133,'0'0,"0"50,0 49,0-49,-49 49,-1 0,50-74,0 0,0-25,-25 24,25-24</inkml:trace>
  <inkml:trace contextRef="#ctx0" brushRef="#br0" timeOffset="15887.9087">14536 1687,'74'0,"-49"25,25 74,24-25,-49 1,0-26,0-49,-25 50,0-25,0-1,24 1,-24-25,0 0,0-25,0-123,0 73,25 1,-25 24,0-24,0 49,0 0,25 25,0 75,0-1,49-24,-74-26,50 1,-26 25,1-25,-25-25,25 0,0 0,0 0,-25 0,0 0,0-25,0-50,0 1,0-25,0-25,0-25,-25 25,25 0</inkml:trace>
  <inkml:trace contextRef="#ctx0" brushRef="#br0" timeOffset="16362.9359">15429 2009,'0'149,"0"-25,0 25,25 24,-25-98,0-1,0-74,0 25</inkml:trace>
  <inkml:trace contextRef="#ctx0" brushRef="#br0" timeOffset="17653.0097">16272 1488,'-25'-25,"1"25,-1 0,-50 0,26 0,-50 0,74 25,-74 99,74-74,25 0,-25 24,25-49,0 24,0 26,0 24,25-25,74-24,-49 0,49-50,-25 0,1 24,-26-24,-24 0,-25 0,0-74,0 74,-25 0,25 0,0-25,0 25,0 99,0-49,50-25,-50 49,0-24,25-25,-25-1</inkml:trace>
  <inkml:trace contextRef="#ctx0" brushRef="#br0" timeOffset="18110.0358">16099 2009,'0'0,"0"0,49 0,75 0,-49 0,49 0,-50 0,-49 0,0 0,-25-25,0 25</inkml:trace>
  <inkml:trace contextRef="#ctx0" brushRef="#br0" timeOffset="18646.0665">16967 2183,'0'0,"0"0,0 49,-50 26,25-1,-24 1,49 24,-50-25,50-49,0 0,0-25</inkml:trace>
  <inkml:trace contextRef="#ctx0" brushRef="#br0" timeOffset="19982.1429">17091 1712,'0'0,"0"0,25 148,-1 1,1-50,0 25,25 50,-50-100,0-24,0-25,0-50,-25-99,-25 25,1-100,-1 26,50 49,0 0,0 74,0-24,0 24,0 25,0-49,25 49,0 0,-25 25,49-25,-49 25,25 0,0 0,0 50,-25 24,24 1,26 24,-50-24,0-26,0 1,0-1,0-49,-50 75,1-75,24 49,-25-49,50 0,-24 25,24-25,0 0,0 50,49-1,1 1,49 49,-25 25,50 0,-99-99,0 0,0 0,0-25,24 0,-49 49,25-49,-25 0,0 0,0 0</inkml:trace>
  <inkml:trace contextRef="#ctx0" brushRef="#br0" timeOffset="40829.3353">12725 3026,'0'0,"0"-25,0 1,-25-1,-49-99,24 49,-24 1,24-25,-24 24,-25 1,-1 49,-24-25,25-24,25 74,24-25,-24 0,24 1,-24 24,-1 0,1 0,24 0,26 0,-1 0,-25 24,50-24,-50 25,26-25,-1 25,25 25,-25-26,0 1,25 0,0 0,0 49,0-49,0 0,0 49,0 50,0-49,0-50,0-1,25 76,-25-76,25 51,-25-50,25 24,-1-49,1 25,50 49,-26-74,26 75,-26-50,26-1,-1 26,50-25,-49-25,49 0,24 25,-24-25,-74 0,24 0,1 0,-50-25,0 25,-1-50,26-24,-50 74,25-50,0 1,-25-1,74 0,-74 26,0-1,0 0,0 0,-25 25,0 0,25-25,-24 1,-1 24,25-25,0 25</inkml:trace>
  <inkml:trace contextRef="#ctx0" brushRef="#br0" timeOffset="91250.2192">13469 3621,'25'0,"50"0,73 0,100 0,-24 0,-51 0,125 0,-25 0,-25 0,25 0,0 0,-100 0,-49 0,-25 0,25 0,-99 0,0 0,-25 0</inkml:trace>
  <inkml:trace contextRef="#ctx0" brushRef="#br0" timeOffset="91886.2556">16247 2828,'0'-25,"0"25,0 0,50 223,-25-24,74 148,-74-49,24-75,-24-50,-25 1,0-50,0-74,0-50,0 0,0 0,0-75,0-247,-25 173,1-124,-51 0</inkml:trace>
  <inkml:trace contextRef="#ctx0" brushRef="#br0" timeOffset="93115.3259">16297 2952,'0'-25,"-25"25,25 0,25 0,74 0,50 0,0 0,173-25,1 25,-1-49,1 24,-75 0,-25-25,-74-74,-25 124,-50 0,-24-25,-50 1,25 24,-25-25,25 25,-25 0,0 0,0 74,0 50,49 75,1 24,-1 99,-24-123,50 49,-51-99,1-100,-25-24,0-25,0 0,0 0,-74 0,-75 50,-149-50,50 0,-49 49,24 26,25 24,24-74,26 49,-25-49,148 0,51-25,-26 0,50 0,-25 0,25 0,0-25,-25-25,1 50,24 0</inkml:trace>
  <inkml:trace contextRef="#ctx0" brushRef="#br0" timeOffset="94227.3895">16868 3448,'0'25,"24"99,1 25,25 24,-1-98,-24 49,-25-100,0-24,0 0,-74-99,-1-50,26 25,49 0,0-49,0 123,-25-49,25 49,0-24,0 49,25-74,24 49,1 25,0 25,-26 0,76 0,-51 0,-49 50,0 0,0-1,0-24,0 25,0-1,-25-24,1 25,-26-50,0 24,26 26,-26-50,50 25,0 0,0-1,25 1,24 99,1-124</inkml:trace>
  <inkml:trace contextRef="#ctx0" brushRef="#br0" timeOffset="94979.4325">17289 4018,'0'-24,"0"-26,25 0,-25-24,25 0,0-51,-25 125,0-24,0 24,0 0,0 0,-25 74,25-49,-25 0,25 0,0-1,0 26,74-50,-24 0,-25 25,24-25,-49 0,25 0,-25 0,0 25,0-25,0 24,0 1,0 0,0 49,0-49,0 0,0 0,50 24,-50-49,49 0,-24 0,25-24,0-1,-26-25,1 25,-25-24,25-26,-25 1,0 24,0 50</inkml:trace>
  <inkml:trace contextRef="#ctx0" brushRef="#br0" timeOffset="95613.4688">17810 3696,'0'50,"0"-26,0 26,25-25,-25 0,0-25,25 49,-25-49,49 0,-49 0,25 0,-25 0,25-25,-25-24,0-1,0 50,0-49,0 49,0-25,-25-25,0 25,1 0,-1 25,0 0,0 0,0 0,1 0,24 0,0 0,0 25,0-25,0 25,49 25,-24-25,0-25,0 24,-1-24</inkml:trace>
  <inkml:trace contextRef="#ctx0" brushRef="#br0" timeOffset="97152.5568">18133 3621,'0'75,"0"-50,24 0,-24 24,0-49,25 0,0 0,0 0,49 0,-49 0,0 0,0 0,-25 0,24-25,1-24,-25 24,25-99,-25 49,0-24,0 25,0-1,0 75,0-49,-25 49,25 0,0 74,0-24,0-1,0 51,0 73,0-73,0-51,0 1,50-50,-1 0,-24 25,0-25,25 0,-26-25,1 0,25-74,-50-1,0-73,0 49,0 0,-25 49,25 51,-25-1,25 25,0 25,0 24,50 1,49 24,0 1,-49-75,-25 24,24 1,1-25,-50 0,0 0,0 75,0-26,0-24,-25 0,-24 0,24-1,-25-24,50 0,-25 0,25 0,50-24,0-76,-1 26,125-75,-149 50,24 25,-24 24,-25 25,0 0,0 25,0-24,0 24,-25 0,25 24,-25 1,25 0,0 0,25 24,0 26,25-75,-26 25,26 24,-25-24,0-25,-25 25,-25 24,0-24,0 0,-49 99,74-124,-25 25,25 0,0-25,0 24</inkml:trace>
  <inkml:trace contextRef="#ctx0" brushRef="#br0" timeOffset="98627.6412">18629 2654,'0'0,"24"-99,-24-25,25 74,25-123,-25 49,-1 49,-24 1,25 49,-25 25,0-25,0 25</inkml:trace>
  <inkml:trace contextRef="#ctx0" brushRef="#br0" timeOffset="99101.6683">18678 1935,'25'0,"0"0,-25-50,49 50,-24-25,-25 1,0-1,25 25,50 0,-75 0,24 49,26 1,-25-50,-25 50,0-50</inkml:trace>
  <inkml:trace contextRef="#ctx0" brushRef="#br0" timeOffset="99649.6996">19199 1513,'0'25,"0"24,0 1,75 49,-1-49,-24 24,-26-49,26 25,-25-50,-25 25,0-1,0 1,-25 0,0-25,-24 0,24 0,25 0,0 0,0 0,49 0,-24 0,0 0</inkml:trace>
  <inkml:trace contextRef="#ctx0" brushRef="#br0" timeOffset="100022.721">19943 1860,'0'25,"0"50,0-1,0 75,0 49,-24-99,24-49,0 49,0-99</inkml:trace>
  <inkml:trace contextRef="#ctx0" brushRef="#br0" timeOffset="100967.775">20067 1811,'25'-25,"-25"25,0 0,0 0,0 50,0-26,0 26,0-50,0 25,0-25,25 25,0-25,-25 49,25-49,-25 0,0-25,0 1,0-51,24 26,-24 49,25 0,0 124,0 0,-25-25,0-25,0-24,25-50,-25 25,24-25,-24-25,-49-99</inkml:trace>
  <inkml:trace contextRef="#ctx0" brushRef="#br0" timeOffset="102174.8441">19472 3671,'-25'0,"50"0,99 50,99-50,100 0,-150 0,26-25,74-50,-75-24</inkml:trace>
  <inkml:trace contextRef="#ctx0" brushRef="#br0" timeOffset="103049.8941">20985 3572,'0'99,"0"100,25 24,0-50,-25 100,0 0,0-174,0 174,0-174,0-24,0-50,0-25,0 0,0-25,-25-50</inkml:trace>
  <inkml:trace contextRef="#ctx0" brushRef="#br0" timeOffset="103842.9395">20737 5060,'0'0,"0"0,74 50,1-1,-25 51,24-76,-49 26,24-25,-49 0,0-25,25-25,-25 25,25-75,-25 51,0-1,25-124,-25 149,0 25,-25 74,0-49,25 74,0-50,-49-49,49 0,24-25,-24 0,25-25,0 0</inkml:trace>
  <inkml:trace contextRef="#ctx0" brushRef="#br0" timeOffset="104913.0007">21357 4068,'25'174,"0"-75,0 25,-1-25,-24-25,0 1,0-50,0-50,0-74,-49-50,24 0,0 50,-24-124,49 148,-25 50,25-49,0 24,0 50,25-49,-1-1,26 25,-25 25,49 0,-24 0,-50 0,25 0,-1 50,-24 24,25 26,0-1,-25-50,0 1,0 0,-25-26,-49 51,24-50,-24-1,24 1,1-25,24 25,25-25,0 0,49 0,1 25,24 0,26-1,24 51,0-1,-50-49,-24 25,-1-50,-49 0,25 24,-25-24</inkml:trace>
  <inkml:trace contextRef="#ctx0" brushRef="#br0" timeOffset="107007.1204">20043 5928,'0'-24,"0"24,49 0,75-25,124 25,50 0,-25 0,99 0,-50 0,-49 0,-25 0,-25-25,-148 25,74-75,-125 75,1 0,25-24,-50 24,49 0,-49 0,0 24,0 125,0 99,0-49,0-1,0-24,25 24,-25-24,0-75,0-24,0 24,0-50,0-49,0 25,0-25,0 0</inkml:trace>
  <inkml:trace contextRef="#ctx0" brushRef="#br0" timeOffset="108889.2281">19943 6251,'0'0,"0"0,0-75,0 1,25 74,-25 0,0 198,0-74,75 0,24 124,-74-24,24-1,-24-99,-25-50,0-24,0-50,0 0,0 0,0 0,50-50,-26 1,125-1,-25-74,75 124,24-124,-25 99,1 1,-50-1,24 25,-24 0,-50 0,-49 0,0 0,-1 0,1 0,-25 0,-1 0,-24 0,50 0,-25 0,-25 0,25 0,-1 0,-24-25,0 25,50 0,-50 0,0-25,25 25,24 0,26 25,-26-25,26 0,-50 0,49 0,0 50,-74-26,0-24,0 0,0 0,25 0,-25 0,25 0</inkml:trace>
  <inkml:trace contextRef="#ctx0" brushRef="#br0" timeOffset="135180.7319">20861 6276,'0'0,"0"0,25 24,-25 26,50 24,-50 26,0-1,24-50,26 75,-50-99,25 0,-25-25,0 0,0 0,0 0,0-50,0 1,-50-50,1 49,49 0</inkml:trace>
  <inkml:trace contextRef="#ctx0" brushRef="#br0" timeOffset="138607.9279">20886 6251,'0'0,"0"0,25 0,0 0,-25 0,24 0,-24 0,50 0,-50 0,25 0,-25 0,25 0,-25 0,24 0,1 0,0 0,0 0,0 0,24 0,-24 0,25 0,24 0,-49 0,0 0,49-25,-49 0,0 25,-1 0,-24-25,50 25,-50 0,25 0,-25 0,25 0,-25 0,0 25,49 74,-49-24,0-50,25 24,-25-24,25 49,-25-74,0 25,0 50,25-51,-25 1,0-25,0 25,24-25,-24 0,0 0,0 0,0 25,0-25,-24 0,-1 25,25-25,-25 0,25 0,-50 0,50 0,-24 0,24 0,-25 0,0 24,25 1,-25-25,25 0,-49 0,49 0,-25 0,25 25,-25-25,25 0,-25 0,0 0,1 0,24 25,-25-25,0 0,0 0,0 25,25-25,-24 0,-1 0,25 0,-25 25,25-25,-25 0,0 0,1 0,24 0,-25 0,25 0,-25 0,0 0,0 0,25 0,0 0,-24 0,-1 0,25 0,0 0,0 0</inkml:trace>
  <inkml:trace contextRef="#ctx0" brushRef="#br0" timeOffset="144574.2692">22697 4862,'0'0,"0"0,-25 25,0 49,-25 0,1 50,-1-74,-24 74,24-50,25 50,1-49,24-50,-25-25,25 24,0-24,0 0,-25 25,0-25,25 25,0-25,0-25,0 0,0 25,0 0,0 0,0 0,0 25,0-25,0 25,0 0,0 24,0-24,-25-25,25 0,0 25,0-25,0 0,0-25,0 0,0-74,0 74,0 1,0-1,0-25,0-24,0 74,-24 0,24 0,0 25,0-25,0 24,0 51,0-26,0 26,0-50,0-1,0 26,0-50,0 25,24-25,-24 0,25 0,25 0,49-75,-49 26,24 49,25-75,-74 51,-25 24,25 0,-25-25,0 25,0 0,0 49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1-10T05:16:42.0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7343 14213,'0'0,"0"-25,24-24,1 49,0 0,-25 0,25 0,0 0,-1-25,26 25,-25 0,0 0,24 0,-24 0,0 0,24 0,1 0,0-25,-1 25,1 0,24 0,-24 0,-1 0,1 0,25 0,-1 0,0 0,1 0,-1 0,1 0,-1 0,25 0,75 0,-75 0,-25 0,-24 0,74-50,-49 26,49 24,24 0,-48 0,24 0,-50-75,-24 75,49 0,-25 0,-24 0,74-25,-50 25,1 0,-1-24,1 24,24 0,-25 0,1 0,-1 74,-24-74,-1 25,1 0,24-1,-24-24,-1 0,-24 50,50-50,-1 74,-24-49,-1-25,26 25,-26-25,-24 0,25 0,-1 0,26 0,-50 0,74 0,-50 25,1-25,0 25,24-25,-49 0,24 0,1 0,-25 24,74-24,-24 0,-1 0,0 25,1-25,-26 0,26 0,-1 0,50-25,0 25,75 25,-100 0,-49-25,24 0,0 25,1 0,49 49,0-24,0-50,-50 0,1 0,73 0,-123 25,50-25,-26 0,26 0,-75 0,74-50,174 0,-149 1,50 49,-74-50,49 0,-25-24,-74 49,24 0,1 1,-25-1,-25 25,25 0,-25-50,0 25,24 25,-24-24,25 24,-25-50,0-24,0-1,0 75,0-25,0 1,0-26,0 25,0 0,0 1,0-1,-25-25,25 50,0-25,0 1,0-1,0-50,0 75,0-24,0-51,0 75,0-25,0 25,-24 0,-1 0,-25 0,-24 0,-75 0,74 0,-49 0,-49 25,49-25,-50 0,1 0,-51 0,100 0,-49-25,24-24,50 49,-50 0,99 0,1 0,-26 0,1 0,-1 0,1 0,-1 0,1 0,0 0,24 0,-24 0,-1 0,1 0,-25 0,24 0,1 0,24-25,25 0,-24 25,24 0,-25 0,-24 0,49 0,-74-25,24 25,26 0,-1 0,-24 0,24-25,-74 25,50 0,-1-24,-49 24,25-25,-50-25,75 50,-25 0,49 0,-49-25,24 25,26 0,-26 0,26 0,-26 0,26 0,-1 0,1 0,24 25,0-25,-25 0,50 0,0-25,0-49,100-124,-299 123,50 50,-49-24,-1 49,26 0,24-50,0 25,-25 25,26 25,48-25,26 25,-25-25,24 0,-24 0,50 0,-26 0,1 25,24 0,0-25,-24 0,0 0,24 0,0 0,-49 74,-25-49,75 0,-1-25,0 0,1 0,-1 0,25 0,-24 0,49 0,-50 49,25-49,25 0,0 25,0-25,0 25,0-25,0 25,25 24,0 1,-25-1,25 1,-25 0,0 49,25-74,-25 0,49 148,-49-98,0 24,0 74,0-123,0-25,0 0,0-1,0 1,0-25,0 25,0 0,0-25,0 25,0-25</inkml:trace>
  <inkml:trace contextRef="#ctx0" brushRef="#br0" timeOffset="11572.6618">6127 15949,'0'0,"0"0,0 0,0 0,75 0,-26 0,75 25,-49 25,24-25,50-25,-1 0,1 0,75 24,-1-24,99 0,-24 50,-50-50,0 0,-25 0,-49 50,-50-50,49 0,-24 0,50 0,-1 0,-49 0,25-25,24 25,-49 25,-50-25,-24 0,-1 0,25 49,50 26,-50-51,0 1,1-25,-26 0,50 0,-25 0,25 25,-24-25,48-25,-98 0,24 25,1 0,49 0,0 0,-50 0,50 0,-49-24,49 24,0 24,0-24,0 0,-75-24,-24 24,25 0,-1-25,-24 25,-25-50,0 1,397-26,-25 75,-25-25,-49-24,-25 49,0-25,-25 0,-25 25,50 0,-99 0,-75 0,50 0,-50 0,0 0,-24 0,-26 0,1 0,-1-25,1 1,-25 24,0-25,-1 25,1-25,-25 25,25-25,0 25,0 0,49 0,-74 0,25 0,0 0,-1-74,1 74,0 0,-25 0,25 0,0-50,-1 25,-24 1,25 24,-25 0,0-25,0 25,0-50,0 1,0-1,0 0,-25-148,1-25,-26 24,-24-24,24 124,25 74,0-49,-24-26,24 75,25-24,0 49,0 0,0 0,0 0,0 25,0-25,0 0,0-50</inkml:trace>
  <inkml:trace contextRef="#ctx0" brushRef="#br0" timeOffset="19295.1036">7243 15652,'0'25,"0"-1,0 1,0 124,-24-50,-1 174,0 0,25-75,0 26,0-1,0 74,0-73,25 49,-25-149,25 0,-25-75,0 50,0-49,0-25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1-11T04:46:42.9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17364 14635,'0'0,"0"0,49 0,50 0,75 0,-50 0,99 0,-74 0,99 0,0 0,-99 0,99 0,25 25,0-1,-75-24,-24 0,0 0,-26 0,-24 0,25 0,25-24,-50 24,25 0,-50 0,50-50,-75 25,1 0,-1 25,0 0,1 0,98-24,-123 24,24 0,125 49,-75-49,99 25,-49-25,49 25,50-25,-75 0,50 0,-24 0,-76 0,-48 0,-51 0,1 0,-50 0,50-25,-50 25,24 0,-24 25,0 74,0 0,25 75,-25-1,0 100,0-99,0 24,0-24,-25 0,1-125,-1 26,25-51,-25 26,25-50,0 0,0 0,0 0,0 0,0 0</inkml:trace>
  <inkml:trace contextRef="#ctx0" brushRef="#br0" timeOffset="2320.1327">17264 14808,'0'-24,"0"24,0 0,0 49,0 26,0 98,0 1,0 49,25 25,-25 25,75 149,-75-149,24-50,-24-99,0-75,0-24,0-25,0 0,0 0,25 0,50-25,73 25,51 0,49 0,-25 0,50 0,0-24,-25 24,-74 0,49-25,25 25,-74 0,-75 0,149 0,-25 49,0-49,-99 0,149-24,-25 24,-25-124,-49 99,99-74,-124 74,49-50,-74 26,25-1,-50 25,-24-49,-26 74,1 0,-1-25,26 25,-50 0,24 0,1 0,0 0,74 0,-100 0,51 0,-1-25,75 25,25 0,-26-24</inkml:trace>
  <inkml:trace contextRef="#ctx0" brushRef="#br0" timeOffset="4598.263">15478 9823,'0'0,"0"0,0 0,0 0,0 173,25 1,25-50,-25 50,-1 98,-24-148,0 25,0-50,0-74,0-25,0 50,0-50,0 0,0 0,0-50,0-24,25-1,0 26,0-174,25 198,-50-50,0 26,24-26,1 51,0-1,-25-25,25-24,-25 49,25 0,-1 0,-24-24,0 49,0 0,0 0,0 25,0 24,-24 26,-26 49,25-50,0 75,-24-100,49 1,0-25,0-25,0 0,0 0,0 0,0 0,0 0,74 0,25 49,1 51,-1-76,-25 26,50-50,-25 0,-49 50,-25-50,0 49,-25-49,0 0,0 0</inkml:trace>
  <inkml:trace contextRef="#ctx0" brushRef="#br0" timeOffset="6798.3888">17165 9475,'0'0,"25"0,25 25,-26 0,1-25,0 0,-25 25,0-25,25 0,-25 25,0-1,0 1,0 0,0 25,0 198,0-149,0-25,0 1,-25-26,25-24,-25 0,0 0,25-25,0-25,0-74,25 0,0 24,25-148,-50 99,24 49,1 26,-25 49,0-50,0 50,0-25,0 1,25 24,-25-25,0 0,0 25,0 0,0 0,0 0,0 50,0-1,0 1,-25-1,0 26,25 74,0-50,0-25,0-49,0 25,0-50,25 25,25-25,-1 0,26 0,-26-25,26 25,-50-25,24 25,-24 0,-25 0,0 0</inkml:trace>
  <inkml:trace contextRef="#ctx0" brushRef="#br0" timeOffset="8602.492">19720 10468,'0'0,"0"24,25 51,0 24,-25 0,0 25,24-49,-24-26,0 1,0 74,0-74,0-50,0 0,0-25,0-25,25-74,-25 99,0 25,25-49,-25 24,0 25,0-50,25 50,0 0,24 0,-24-49,50 49,-26 0,26 0,-26 24,-49 1,99-25,-99 50,50-1,-25-49,-25 50,0-25,0-25,25 49,-25 1,0-50,-25 75,25-51,0 51,-25-75,0 49,-24-49,-1 25,-49 50,49-75,1 0,-1 0,25 0,-24 0,49 0,-50-25,0-25,50 25,-25 25,25 0,-24-24,24-1,0 25,0 0,0 0,0-25,0 25,0-25</inkml:trace>
  <inkml:trace contextRef="#ctx0" brushRef="#br0" timeOffset="13213.7558">21655 14883,'0'0,"49"74,26 25,-26-49,-24 0,0-1,49 26,-74-1,25-74,-25 0,25-25,25-24,49-51,50-98,0 0,49-75,0-25,-74 100,50-100,-25 75,25-25,-50 24,-25 51,-50 98,1-24,-25 99,-25-25,0 25,0 0,-25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1-11T04:50:21.0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5433 11708,'0'99,"0"75,0 24,24 1,-24 24,50-50,-25-98,0 74,-25-75,0 0,24 100,1-124,-25 123,0-73,0-26,25-24,-25 98,0-73,0-26,0-24,-25 50,25-51,0-24,0 50,0-50,0 25,75-25,49 0,0 25,-25-25,75 0,-1 24,1 26,-1-25,51-25,-1 25,0 49,-24-74,49 50,-50-25,25 24,-99-24,100 49,-51-74,26 0,-100 0,50 50,0 0,99-1,-100-24,26 25,-75-50,100 24,-26-24,-73 0,48 0,-48 0,48 0,51 0,-50 0,0-49,-1-26,-48 75,24 0,49-24,-74-1,-24 0,-26 0,26 0,-26 25,-24 0,0 0,49 0,-49 0,75 0,-51 0,75 0,-99 0,-25-49,25-50,0-100,-1 100,26-100,-25 51,0-26,-25 0,24 50,1-74,-25 24,25 100,-25-1,0-24,0 0,0-50,0 25,-25 25,0 0,25 49,0 25,0 25,0-25,-24 25,24 0,-50 0,0 0,1-24,-26 24,-73-50,23 25,-98 0,50 1,-26-26,-24 0,-50 1,99-26,1 26,-50-50,74 74,25-25,25 50,49 0,-49 0,24 0,1 0,-1 0,-24 25,50 0,-26-25,26 0,-75 25,0 24,-25 1,0-25,74-25,-49 49,50-49,-25 0,-50 25,25 0,25 0,0-1,-50-24,49 0,-48 0,24 0,0 0,49 0,-49 0,50 0,-50 0,25 25,24-25,1-25,-26 25,51 0,-75-49,49 49,1-25,24 25,1 0,-1 0,-49 0,0 0,24 0,1 0,24 0,1 0,-1 0,-24 0,24 0,0 0,-24 0,24 0,-24 0,24 0,1 0,-1 0,1 0,-1 0,50 0,-25 0,25 0,0-25,0 25</inkml:trace>
  <inkml:trace contextRef="#ctx0" brushRef="#br0" timeOffset="7973.456">11138 12005,'0'0,"0"0,0 0,0 0,0 0,0 0,0-49,49-50,1 49,-1 0,51-123,-1-1,0 50,0 25,1 49,-51 25,1-24,-1 49,1-50,0 25,-1 25,1 0,24 0,25 0,-24 0,74 0,-75 25,25-25,50 50,0-25,0 24,0 26,-75-50,-24-1,-1 26,100 99,-99-124,24 49,1 0,24 26,-50-76,51 51,-76-50,26-1,-25 26,0-25,24-25,1 0,-1 0,-49 25,0-25,0 24,0-24,0 0,0 0,-24-49,24 49,0-25,-50-25,50 50,0-99,0 74,0 25,-25-24,25 24,0 0,-25-25,25 25,0-25,0 0,0 0,-24 1,24-26,0 50,0 99,0-74,24 0,1 0,0 24,0 1,0-50,-50 25,0-25,-25 0,-24 24,24-24,1 0,24 50,-25-50,50 25,0-25,-24 25,24-25,0 0,0 24,0-24,0 25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1-11T04:52:15.3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6648 15503,'0'0,"50"124,-50 25,0 124,0-149,49 99,-24-49,-25-26,0 76,0-100,0-50,0-49,0 0,0-25,0 0,0-124,-25 0,-24-100,24 76,0 24,0-75,25 125,0-1,-25-123,25 99,0-100,25 75,-25 75,25-26,-25 50,74-49,-74 49,25 25,-25 0,75 0,-1 99,25-24,-49-1,-1 1,1-51,0 51,-50-26,0 199,0-198,0 0,-25-26,0 1,-49-25,-26 99,-24-49,75-25,-26 24,26-24,-1 0,50-25,0 0,75 50,49 49,24 0,1-74,-25 198,-24-124,-51-24,-24-50,0-1,-25-24,25 0,-25 0</inkml:trace>
  <inkml:trace contextRef="#ctx0" brushRef="#br0" timeOffset="924.0529">7888 16867,'-25'0,"1"50,-1-1,25 1,0 0,49 98,-24-48,0-51,0 26,0-26,24-24,-49 0,25-25,74 0,-74 0,0-50,0-49,-25 49,0-74,0-49,-25-1,0 25,-49 1,49 98,-25-24,25 74,-24-75,24 75,-25 0,1 0,24 50,-49 74,24-50,25 1,25-26,-25 50,25-74,0 0,25 0,50-25,-26 25,75 24,-49-49,-1 0,0 0,-74 0,25 0</inkml:trace>
  <inkml:trace contextRef="#ctx0" brushRef="#br0" timeOffset="1636.0936">10121 15131,'0'0,"0"25,-25 99,-25 124,1 223,-1-198,-49 149,74-150,25-48,0-100,25-50,49-49,25 0,125-25,-26 0,-24 0,-100 0,-49 0,0 0</inkml:trace>
  <inkml:trace contextRef="#ctx0" brushRef="#br0" timeOffset="2679.1533">11063 16049,'0'0,"0"0,25 0,49-25,1 25,-26-75,1 51,-50-26,0-24,0-26,0 1,-25 74,0-49,-74 49,74 25,-49 0,0 0,24 0,0 75,1-1,49 0,0 1,0 24,0 0,74 25,75 75,-75-150,100 100,-99-99,-26-25,-24 24,0 1,-25-25,0-1,0 1,-25 0,-25 25,-24-1,49-24,-25 0,50-25,50 0,0 0,24 0</inkml:trace>
  <inkml:trace contextRef="#ctx0" brushRef="#br0" timeOffset="3104.1776">12006 16545,'0'0,"25"49,-25 51,0-1,24 25,-24-75,0-24,0 25,0-50,0 0</inkml:trace>
  <inkml:trace contextRef="#ctx0" brushRef="#br0" timeOffset="4054.2319">12775 15949,'0'0,"0"0,-25 50,25 0,0 74,0 24,0 1,0-74,50-1,-1 1,-24-51,0 1,24-25,51 0,-76-74,76 49,-51-99,26-25,-75 75,0-75,0 99,0-24,0-25,-50-100,0 100,-49-25,50 0,-26 74,1 25,49 1,0 24,0 0,25 24,0 76,0-51,0 26,0-1,0 25,0-24,25-1,25-49,-1 25,1-1,0-49,-26 0,1 0,0-25,49 25,-74-24,25 24,-25 0</inkml:trace>
  <inkml:trace contextRef="#ctx0" brushRef="#br0" timeOffset="4829.2763">13147 14660,'0'0,"74"49,50 75,0 99,0 50,0 0,-24 50,-26-150,0 100,-24-124,-25 0,24 24,-49-24,0-25,-24 0,-26 50,50-125,-25-24,-24 0,49-25,0 0,0 0,0-25,0 0,24 1</inkml:trace>
  <inkml:trace contextRef="#ctx0" brushRef="#br0" timeOffset="5374.3074">14759 16049,'25'0,"49"0,-24 0,0 0,-1 0,26-25,-75 0,49 25,-49 0,50 0,-50 0</inkml:trace>
  <inkml:trace contextRef="#ctx0" brushRef="#br0" timeOffset="9191.5258">6673 14560,'0'-24,"0"24,-25 0,0 24,-24 1,-1 25,0-25,-98 74,-26 0,-25-49,51-1,-26 1,100-50,49 0,0 25,25-25,0 24,0 1,25 50,-25 73,74 125,-49-25,25 124,24-49,-24 49,-26-25,-24-124,0-49,0-99,25-26,25 75,-50-124,0 0,0 25,0 0,0-25,25 0,24 0,75 0,100 0,-51 25,100 99,49-124,26 74,-1-74,25 0,25 0,25 0,-75 74,50-74,24 0,-73 0,49-49,-100-1,-24-74,25 25,-125 0,75 49,-74-24,0 74,-25 0,-50-75,-50 75,26-24,-26 24,1 0,0 0,-1 0,-24 0,0 0,-25-25,0 0,0-50,198 26,174 49,-124 0,-124 0,124 0,-124 0,-49 0,-1 0,-74 0,0 0,0 0,0 0,0-75,0 26,0-125,-24-148,24 74,0 74,0-24,0 98,0-123,0 50,0-1,-25 50,0-25,0 50,0 0,25 49,0-24,0 49,0 0,0 25,-25 0,-24-50,24 50,-49-24,-26-51,1 75,-50 0,-49 0,-75 0,0 0,100 0,-100 0,50 0,49 0,0 0,25-25,-24-49,-1 49,25-24,-24-26,24 26,-25-1,25 25,25-25,0 26,0-1,-24-25,48 50,1 0,25 0,-26 0,-98-49,99 24,-50 0,0-25,75 50,-50 0,24 0,-73 0,24 0,75 0,-1 0,26 0,-1 0,0 0,1 0,-26 0,1 50,0-25,-1-25,1 0,-1 0,-24 25,0 74,0-50,24 1,-49 25,75-26,-51 26,51-75,-1 0,1 0,-26 0,-24 49,24 1,26-25,-50-1,49 1,0-25,26 0,-76 75,51-75,-26 0,51 24,-51-24,50 0,1 0,24 0,0 0</inkml:trace>
  <inkml:trace contextRef="#ctx0" brushRef="#br0" timeOffset="14028.8024">13271 16024,'223'-99,"224"-1,98-73,125 49,49 74,-24 25,-125 25,-198 25,-49 25,-149-25,-50 24,-75-24,-49 0,0 0,0-25,0 0,0 0,-74-50,-1 25,1-49,0-25,24 49,0 25,26 25,24 0,0 0,0-25,0 25,0 0,74 50,-24-25,49 74,25-25,0 26,-25-76,-74 1,0-25,-1 0,-24 0,-49 0,24-49,-25 49,26-50,-1 50,-50 0,51 0,-26 25,25-25,-24 49,49-49,0 25,0 0,0-25,0 25,0-25,0 0,0 0,0 25,-25-1,0-24,25 25,0-25,0 0,0-49,0 24</inkml:trace>
  <inkml:trace contextRef="#ctx0" brushRef="#br0" timeOffset="15814.9046">7739 15032,'-198'-75,"-50"-74,-50 75,125 24,24 26,50-1,-50 25,0 25,0 49,50 0,-25-24,49 124,1-100,49-24,-24 74,-1-25,0 25,50 25,-24-25,24 25,24-1,76 100,-1-49,0 49,50-50,-50-49,75 99,-1-99,51 25,-76-1,51-123,-1 49,50-99,-49 0,-26 0,51-49,73-1,-73-148,-26-51,0 51,-74-25,-24 74,-76 0,1 0,-25-74,0-50,-49 124,-51-99,-73 25,-26-25,26-50,-1 150,-99-26,75 100,49 24,-25 50,26 0,24 74,24 1,26-1,-25 75,74-75,0 1,25-1,-25 25,25-24,-25-26,25 1,0-50,0 25</inkml:trace>
  <inkml:trace contextRef="#ctx0" brushRef="#br0" timeOffset="26285.5035">19794 14833,'0'-49,"25"24,0-25,0-24,25 49,-26-25,26 50,0 0,-26 0,1 0,0 0,0 0,-25 25,25 74,-25-49,0 0,0 24,0 0,0-49,-50 25,50-50,-50 49,26-49,-1 0,25 0,49-24,1 24,24-25,26 25,-26 0,-24 0,-26 25,1-1,-25 26,0-25,0 24,0-24,0 25,0-25,-25 24,1-24,-26 0,-24 25,24 24,-24-74,49 0,0 0,25 0</inkml:trace>
  <inkml:trace contextRef="#ctx0" brushRef="#br0" timeOffset="27363.5651">20886 14709,'0'50,"0"49,0-74,0 0,0-25,0 49,0-49,0 0,-50 50,50-25,-49-25,24 49,0-49,0 0,25 0,0 0,0 0,0 0,0 25</inkml:trace>
  <inkml:trace contextRef="#ctx0" brushRef="#br0" timeOffset="28780.6462">20588 14684,'0'0,"25"0,0-24,-25 24,25-25,-25 25,24-25,1 25,0-25,-25 0,0 25,25 0,0 0,24 0,-24 25,0 0,0-25,0 25,-25-25,0 49,0 26,0-26,0 26,0-50,0-1,0 1,0 25,-25-50,25 25,0-25,-50 0,50 24,-74 1,49 0,0 0,0-25,25 0,-25 0,25 25,0-25,50 24,24-24,1 0,49-49,-25-26,25 75,50-49,-50 24,-25-25,-49 26,-50-1,0 25,-25 0</inkml:trace>
  <inkml:trace contextRef="#ctx0" brushRef="#br0" timeOffset="34548.9761">23466 2158,'0'0,"-25"25,-50 99,1-25,0 149,-50-25,-25-24,49-26,26 1,-50 223,-25-174,50 0,0-99,24 0,51-74,-26-50,50 25,0-50,0 25,0-25,0-24,0 24,0-50,0-49,25 50,-25 0,0 49,0 0,0 25,0-25,0 25,25 0,-25 0,0 0,0 25,0 25,0-26,24 125,-24-74,25-1,25-24,-50-1,0 1,0-50,49 0,-49 0,50-25,0-25,24 1,-24 24,-1 0,75-49,-99 74,0 0,-25 0,0-50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1-10T04:48:03.4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7243 12030,'0'0,"0"0,0 0,-24 0,-26 0,25 25,0 0,-49-25,24 49,1 1,-26 49,26-49,-1 49,-24-24,49-26,-99 26,99-26,0 1,0-1,25-24,-24 25,24-25,0-1,0 51,0-26,0 26,0-1,0 26,0-26,49 0,-24 50,25-74,-26 0,26-26,-25 51,0-75,-1 49,1-24,0 0,25 149,24-150,-24 1,24 0,-24 0,49-25,-49 0,-1 0,50 74,-24-49,-26-25,26 0,-26 0,1 0,0 0,24 0,25 25,-74-25,25 0,-1 0,-24 0,49 0,-24 0,25 0,-26 0,75 0,-49 74,-51-74,1 0,0 0,0 0,0 0,99-49,-100-1,26 25,24-24,-49 24,-25 25,25-25,0 0,24-74,1 0,-50 49,0 25,50-24,-50-1,0 25,0 1,0-51,0 50,0-24,0-1,0 25,0 1,0-1,0-50,0 51,0-76,0 75,0-99,0 100,0-26,-25 25,-25 25,50-49,-25 24,-49-50,24-24,-24 50,49-1,-24 25,-1-24,25 24,0-50,-24 51,-26-125,26 124,49-25,-25 50,0-25,-49 1,74-1,-75 0,51 25,-76-50,51 50,24 0,-25-24,50 24,-25 0,1 0,-1 0,25 0,-50 0,25 0,1 0,-1 0,0 0,25 24,-74-24,49 0,0 0,25 0,-50 0,50 0,-49 0,-26 0,51 0,24 0,-50 0,0 0,50 0,-24 0,24 0,0-24,0 24,-25 24</inkml:trace>
  <inkml:trace contextRef="#ctx0" brushRef="#br0" timeOffset="1799.1029">5705 11385,'0'0,"0"0,0 0,0 100,0-1,25 50,25 49,-1 0,-24 100,0 124,49-75,-24-24,-50-1,0-24,0-25,0-100,0-24,0 25,0-26,-25-73,25 24,0 25,0-74,0 49,0-74,0 0,0-25,0 24,0 1,0 0,0-25,0 0,25 0,99 0,124 0,-49 25,49-25,24 25,-98-25,124 0,-75 124,-25-100,26-24,73 174,-123-174,-75 0,75 0,-75 0,75 50,-50-26,-75-24,-24 0,25 0,-25 0,-1 0,-24-24,50-26,-50 50,50-74,24-75</inkml:trace>
  <inkml:trace contextRef="#ctx0" brushRef="#br0" timeOffset="2609.1492">9997 13791,'0'0,"24"0,125 0,25 0,124 0,-26 0,51 0,-1-49,1 24,-150 0,51 0,-51 1,-98 24,-26 0,1 0,-25 0,24 0,-49 0,0 0</inkml:trace>
  <inkml:trace contextRef="#ctx0" brushRef="#br0" timeOffset="3444.197">12155 13469,'-25'0,"0"-25,0 0,25 25,0 0,0 0,99 50,-24 49,-1-74,1-25,-51 0,1 25,25-25,-50 25,0-25,25 0,-25 0,0 0,0 0,0 74,-25-24,25-26,-25 51,0 24,0-49,1-26,24 51,0-75</inkml:trace>
  <inkml:trace contextRef="#ctx0" brushRef="#br0" timeOffset="5612.321">16074 12750,'0'0,"0"0,0 0,0 0,0 49,0 50,25-49,-25 49,0-24,0 49,0-50,0 1,0-1,0-74,0 25,0-25,0 0,0 0,0 0,0-50,0 25,0-24,-25-1,0 1,25-26,0 50,0 0,0 1,0 24,0-25,0 0,0 25,0-99,0 74,0-25,0 26,25-51,-25 75,0-25,25 25,-25-49,0 24,49 0,-24 0,49 1,-24-1,-25 25,49 0,-49 0,0 0,0 25,-25-25,0 24,0 1,0 25,0-25,0 74,0-50,-25-24,0 25,-25 49,1-74,24 0,0-1,25 1,-25-25,1 25,24 0,-25-25,25 25,-25-25</inkml:trace>
  <inkml:trace contextRef="#ctx0" brushRef="#br0" timeOffset="6066.347">16843 13097,'0'0,"0"25,0 74,-25 0,0-24,0 24,1-74,24-1,0 1</inkml:trace>
  <inkml:trace contextRef="#ctx0" brushRef="#br0" timeOffset="7271.4159">17289 12700,'0'0,"0"0,0 25,0-25,0 49,50 125,24-100,1 125,-26-100,-24-99,25 50,-26-1,1-24,0-25,-25 0,25 0,0 0,24-25,1 1,-25-51,-25 26,25 24,-25-50,0 26,0-51,0 100,0-99,-50-50,0 75,-24-50,24 74,1 1,-1-50,0 74,50 25,-24 0,-1 0,-25 0,25 0,1 0,-1 25,-25 24,25-24,1-25,24 25,0 24,0 1,0 0,0 24,0-49,24 0,1 24,0 1,25-25,-26 24,1-49,0 0,0 50,0-50,-1 0,1 0,50-50,-75 25,24 1,1 24,0-25,-25 25,0-50,0 50,0 0,0 0</inkml:trace>
  <inkml:trace contextRef="#ctx0" brushRef="#br0" timeOffset="24206.3845">10170 13196,'0'-50,"50"50,24-99,-24 74,49-49,75-25,-1 49,26-123,-50 123,-1-99,51 50,-25 49,49-148,-74 99,49 74,25-50,-49 26,-25 24,-50 25,50 0,74 0,-74 0,0 50,-75-1,25 26,-24-26,-1-24,-24 0,-1 49,1-49,0 25,-1-50,26 0,-26 0,-24 0,49 0,-24 0,0 0,-1 0,-24 0,0 0,0 0,-25 25,0-25,0-50,0 50,-25-25,0-49,-25 49,50 25,-24-25,-1 25,25 0,0-25,-25 0,25 25,25 50,24 0,-24 24,25-24,-25-25,24-25,-49 24,50 51,0-75,-50 49,24-49,1 25,-25-25,-25 25,-24-25,49 0,-25 0,-25 0,1 0,24 0,25 25,0-25,0 0,0-25,0-49,0 49,0-25,0-24,0 49,0 25,0-25,0 25,0-25,-25 0,25 25,0 0,-25-24,25-1,0 25,0 0,25 74,0-49,49 50,-49-51,50 76,-51-100,1 24,-25-24,0 0,0 25,0 0,0-25,-25 0,25-25,-24 0,-1 25,0-49,0 24,0 25,25 0,-24-25,24-24,-25 49,25-25,0 0,-25 25,25-50,0 50,0-25,0 25,-25-24,25-1,0 0,0 25,0 74,25-24,0 25,0-51,-25 51,0-75,24 25,-24-25,0 0,0 24,0-24,25 0,-25 25</inkml:trace>
  <inkml:trace contextRef="#ctx0" brushRef="#br0" timeOffset="35775.0462">19621 12948,'0'0,"0"0,0-25,49 0,1 25,0 0,24-24,-24-1,49-25,0 50,75 0,-75 0,50 0,-25 0,25 0,49 0,-24 0,-50 0,25 0,-75-25,100 25,-26-24,-48-1,-1 25,25 0,50 0,-1 0,-49 0,-25 0,25 0,-49 0,-1 0,1 0,-1 0,-24 0,-1 0,1 0,-25 0,-25 0,49-50,-24 50,0 0,0 0,-25 0,0-25</inkml:trace>
  <inkml:trace contextRef="#ctx0" brushRef="#br0" timeOffset="37441.1415">19695 10542,'0'0,"0"-25,0 25,0 25,0 49,0 1,0 24,0-25,0 50,25 0,-25 100,0-1,0 50,50-100,-26 1,1 0,50 148,-50-99,-1-74,-24 25,50 74,-25-174,-25 125,0-125,0 50,0-99,0 0,0 49,0-24,0-50,0 25,0-25,0 24,0 1,0-25,0-25</inkml:trace>
  <inkml:trace contextRef="#ctx0" brushRef="#br0" timeOffset="39698.2705">19596 13295,'0'0,"0"-24,50 24,74-75,0-24,99 49,0-49,0-50,75-74,124-75,-174 149,74-24,-24 98,-50-49,50-24,-1 123,-98-25,-26 50,-49-124,-49 25,-50 99,-1 0,1 0,0 0,-25-25,0 0,0 25,0 0,0 0,0 0,0 0,0-24,-50-1,1 0,-1-25,-49 25,25 25,-1 0,50 0,1 0,24 0,0 0,24 0,1 0,50-24,-26 24,75 49,-49 1,-26-25,-49 0,25-25,-25 24,-25 1,0 25,-24-1,-1 1,50-25,-25 0,25-1,0 1,0-25,0 50,0-50,0 0</inkml:trace>
  <inkml:trace contextRef="#ctx0" brushRef="#br0" timeOffset="40617.3232">19943 13643,'0'0,"0"-25,25 0,50-99,-1-174,25 25,100 1,49-76,99-148,-223 75,74 172,-49 125,0-24,-124 98,24 25,-49 25,0 0</inkml:trace>
  <inkml:trace contextRef="#ctx0" brushRef="#br0" timeOffset="41328.3638">21506 10765,'0'50,"-25"-25,0 74,25-50,-49 1,24-25,25 0,0-1,0-24,25-49,24-50,75 24,0 1,25-50,-50 49,-74 26,0 49,-25 0,0 0,0 0,0 49,0-24,-50 0,26 25,24-26,-25 1,0 25,25-1,-50-24,26 50</inkml:trace>
  <inkml:trace contextRef="#ctx0" brushRef="#br0" timeOffset="42172.4121">19720 13940,'-25'25,"25"-25,0-25,0 0,0-49,50-75,-1-99,26-25,-50 0,99-123,0 48,25-148,-75 199,-24 48,24-23,-74 148,0 0,0 74,0-24,0 24,0 0,0-24,0 74,0 0</inkml:trace>
  <inkml:trace contextRef="#ctx0" brushRef="#br0" timeOffset="42903.4539">20439 10567,'-24'0,"24"0,0 0,24-50,-24-24,50 49,-50-49,25 24,-25 25,0 25,0 0,25 25,-1 25,-24 24,50-49,-50 24,25-49,-25 0</inkml:trace>
  <inkml:trace contextRef="#ctx0" brushRef="#br0" timeOffset="43767.5032">19670 13841,'0'0,"0"-50,0 1,0-26,-24 1,-1-174,-50 124,1-223,-25 74,0 50,-25-125,99 175,-25-75,50 148,0 76,0-1,0 25,0-25,0 25</inkml:trace>
  <inkml:trace contextRef="#ctx0" brushRef="#br0" timeOffset="46675.6696">20439 10220,'0'49,"0"75,25 149,25 0,-25 74,49 124,-24-74,-26-49,51 123,-75-198,0-149,25 0,-1-25,-24-49,0 74,0-100,25-24,-25 0</inkml:trace>
  <inkml:trace contextRef="#ctx0" brushRef="#br0" timeOffset="47407.7115">20936 10294,'0'25,"0"49,0 50,49 75,26 247,-26-99,1-123,49 123,-25 0,-74-74,75 25,-50-125,-25 51,49-26,-49-148,0 24,25-49,0-25,-25 0,0-25</inkml:trace>
  <inkml:trace contextRef="#ctx0" brushRef="#br0" timeOffset="48113.7518">21680 10517,'0'25,"0"74,49 100,26 148,-51-149,26 50,0 25,-50 347,49-372,26-49,-1 49,-24-99,-1 24,-24-98,0-26,25-24,-50 0,0-25</inkml:trace>
  <inkml:trace contextRef="#ctx0" brushRef="#br0" timeOffset="48756.7887">22473 10567,'0'74,"0"174,50 50,-25-25,0 0,-1 198,51 50,-1-174,1 50,-51 49,-24-297,0-50,0-74</inkml:trace>
  <inkml:trace contextRef="#ctx0" brushRef="#br0" timeOffset="50533.8903">22672 12402,'0'0,"0"0,25 0,24 0,-24 0,25 0,24 0,0 0,-24 0,-25 0,25 0,-50 0,24-24,-24 24,0 0,0 0,0 24,0-24,0 50,0-25,0 0,0 24,0 1,0 24,0-74,0 25,0 0,0-25</inkml:trace>
  <inkml:trace contextRef="#ctx0" brushRef="#br0" timeOffset="54509.1177">21928 12328,'0'0,"0"0,0 0,24 0,1 0,0 0,0 0,0 0,49 0,-49-25,0 0,0 25,-1 0,-24 0,0 25,0 0,0 25,0-1,0 1,0-25,25-25,-25 24,0 1,0 0,0 0,0-25,25 49,-25-49,0 0,0 25,0 0,0 0,0 24,25-49,-25 0</inkml:trace>
  <inkml:trace contextRef="#ctx0" brushRef="#br0" timeOffset="55905.1975">21456 12378,'0'0,"0"0,0 0,25 0,50 0,-1 0,-24 0,-1 0,-24-25,25 25,-50-25,0 25,0 0,0 0,0 0,0 0,-25 25,25-25,-25 25,25-25,0 24,0 1,0 25,-25-1,25 1,0 24,0-24,25 0,49 49,-49-50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1-10T04:50:18.4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18604 6747,'-50'-75,"25"75,25 0,0-49,0 49,0 0,100 0,24 0,74 0,1-25,49 25,24 0,-23-74,48 74,1 0,-50 0,0 0,0 0,-74 0,-1 0,-49 0,50 0,0 0,-75 0,25-25,25-50,24 75,-74-24,-24 24,-26 0,1 0,-50-25,25 25,0 0,-25 0,0 0,-50 25,-49 49</inkml:trace>
  <inkml:trace contextRef="#ctx0" brushRef="#br0" timeOffset="3088.1767">4465 7615,'25'0,"0"0,0 0,24 0,-24 0,25 0,24 0,0 0,26 25,-1-25,50 0,-75 0,75 0,74 49,-24-24,-26-25,26 0,74 25,-100-25,1 0,-1 0,26 0,-1 0,-74 0,0 0,0-50,-24 26,-1 24,0 0,-49 0,24 0,-49 0,25 0,24 0,0-25,-49 25,0 0,74 49,-24-49,-26 0,26-24,-51 24,26 0,-50 0,25 0,124 0,173 0,-123 49,49-49,-149 0,25 0,25 75,24-75,-24 49,-74-49,123 75,-99-51,75-24,-50 25,-25-25,-49 0,49 75,-25-50,1-25,24 24,50-24,-25 0,49 0,-24 25,-50-25,50 0,25 0,-50 0,25 0,-75 0,-24 0,-1-25,-49-24,224-1,-51-49,51 74,-26-49,-74 74,-25 0,0 0,-24 0,24 0,0 74,-24-49,-1-25,1 25,-1-25,-49 0,24 0,26 0,-26 0,75 0,-24 0,-26 0,0 0,1 0,-1 0,25 0,1 0,24-25,-75 25,26 0,-26 0,75-25,-24-25,24 1,-50 24,-24 25,74-99,-75 99,26 0,-26 0,26 0,-26 0,-24-25,50-25,-51 50,1-49,0 49,-25 0,0 0,0-25,25 25,0 0,-25 0,24 0,-24 25,25 24</inkml:trace>
  <inkml:trace contextRef="#ctx0" brushRef="#br0" timeOffset="42962.4573">2605 9922,'0'0,"25"25,24 24,-24-24,25-25,-1 0,1 0,-1 0,1 25,25-25,-1 0,-24 25,49 24,-25-49,25 0,-24 0,98-24,-98 24,24 0,0 0,50 0,-50 0,75 0,-75 0,-24 0,-1 0,0 0,26 24,-1 26,25-50,-25 25,0-25,25 49,-24-49,24 25,49-25,-74 0,75 25,-100-25,100 50,-50-50,0 0,-49 0,49 24,24 51,1-50,-50-25,50 0,-25 0,-49 0,24 0,25 0,0-25,-50 25,50 0,-24 0,-51 0,26 0,-1-25,1 25,24-25,-25-24,-24 24,-1 25,26-50,-50 25,74 25,-25 0,-49 0,49-49,-24 24,24 0,-49 25,0-25,0 1,0 24,-1 0,-24-25,25 0,0 25,-25 0,0-25,0 25,0 0,-50-25,-49 25,-25-49,25 49,-25 0,0 0,25 0,49 0,-49 0,25 0,-26 0,-49-25,25 0,50 0,-75 0,25 25,-74-74,99 74,24 0,-24 0,-50-25,50 25,-75 0,75 0,-50 0,75 0,-1 0,-24 0,25 0,-75 0,99 0,-24 25,-25-25,-75 25,0 24,26-49,48 0,-24 50,0-25,0-25,0 0,0 25,50-25,-25 0,-25 0,0 0,-25 0,0 0,74 0,-24 0,-50 0,1-50,123 25,-50 0,26 1,24-1,-25 25,26 0,-1-25,-25 25,25 0,1 0,-26 0,0 25,25 24,-24-49,24 0,0 0,0 0,25 0,0 25,0-25,25 0</inkml:trace>
  <inkml:trace contextRef="#ctx0" brushRef="#br0" timeOffset="45550.6053">19075 12576,'50'273,"-25"-50,49 50,-49-99,0-26,-25-24,0 0,0-74,0-25,0 0,0-1,0 1,0-25,0-49,0-125,24-24,-24 24,0 0,0-24,-49-25,49 148,0 26,0-51,-75-24,75 50,0 49,0-49,-24-50,-1 99,0-25,25-24,-25-1,25 1,-49-25,49 74,0 0,-25 25,25 0,25 0,74 0,174 0,-75 0,75 0,74-124,75 25,173-25,-173 124,-125 0,-24-25,-124 0,-74 25,-75 0,0 0,0 124,49 75,50 247,-74-222,25 172,-25-222,-1 347,1-347,0-26,-25-48,50-51,-1 26,-49-51,0-24,0 25,0-25,-25 0,-74 0,-25 0,-99 0,-124 0,74-49,-25 49,-74 0,174 0,-100 99,75-99,49 0,1 0,123 25,-24-25,49 24,0-24,-25 25,50 0,-25-25,25 0,0 0,-74 0,0 74,24-49,25 0,0-25,1 0,24 0,-25 0,25 0</inkml:trace>
  <inkml:trace contextRef="#ctx0" brushRef="#br0" timeOffset="46429.6556">20092 11708,'25'74,"-25"50,50 50,74 173,-75-198,1 49,-1-74,1 50,24 0,-74-1,0-98,25-1,25 1,-50-26,74 26,-49-1,-25-24,0-1,0-24,0-25,0 0,0-50,50 26,-50-1,24 25</inkml:trace>
  <inkml:trace contextRef="#ctx0" brushRef="#br0" timeOffset="47189.699">21308 11534,'0'0,"49"124,50 99,-74 25,50-24,-26-75,-24 74,25-74,-1-25,-49 99,25-25,25-123,-50-1,0-49,0 0,0 24,24 26,-24-50,0-1,25-24</inkml:trace>
  <inkml:trace contextRef="#ctx0" brushRef="#br0" timeOffset="48044.748">19298 12700,'0'0,"50"0,74 0,25-25,149 25,-50-74,-50 24,124-24,-24-25,-124 99,99-50,-1 0,-98 50,-25-24,0-26,0 25,-50 0,0 25,-25 25,-49-25,25 0,-25 0,-25 0,24 0,-24 0,25 0,0 0,-25 0,25 0,0 0,-1 0,1 0,-25 0</inkml:trace>
  <inkml:trace contextRef="#ctx0" brushRef="#br0" timeOffset="49029.8044">19274 13395,'0'0,"24"0,26 0,124 0,49 0,25 0,-50 24,174-24,-74 0,-50-148,75 123,-26-25,-98 50,98-149,-173 100,0 49,-49-25,-75 25,49 0,1 0,-50 0,25 0,-25-25,25 25,-1 0</inkml:trace>
  <inkml:trace contextRef="#ctx0" brushRef="#br0" timeOffset="50634.8962">19150 15627,'0'0,"0"0,0-25,24-124,26 25,24-223,-49 248,25-50,24 0,-49 25,0 75,24-1,-49 0,0 25,25 1,-25-26,0 25,25-24,-25 49,0 0,0 74,0-24,-74 74,24-50,25-49,0 25,25-50,0 24,0 1,0 0,0-25,0-25,0 0,0-24,50-1,-25-99,49 25,-24 50,24-75,-74 124,25 0,-25 25,0 100,0-26,0 0,0 1,0-50,0-1,25 26,-25-50,25 0,-1 25</inkml:trace>
  <inkml:trace contextRef="#ctx0" brushRef="#br0" timeOffset="52305.9917">23441 14387,'-199'-100,"-24"26,149 24,-26 26,26-1,-25-25,49-24,1 74,24 0,25-25,-25 25,-25-25,50-24,0 49,-24 0,24 0,0 0,0 74,0-49,0 49,0-49,0 0,0-25,0 0,0-75,0 26,0-100,0 75,-25 49,25 0,0 25,25 0,74 0,-50 0,26 0,-26 0,26 25,-26-25,-49 0,25 0,-25 0</inkml:trace>
  <inkml:trace contextRef="#ctx0" brushRef="#br0" timeOffset="53448.0571">22597 9897,'0'25,"0"99,0 50,-24-1,-1-74,0 75,25-100,-25-49,0 50,1-1,-1-24,-25-1,25 1,25 24,0-74,0 25,-24-25,24 0,-25-74,25 24,0 0,-25 1,25-1,0 50,-25-25,50 25,0 0,0 50,24 0,-24-1,25 1,-26-50,-24 0,25 0,-25 0,0 0,0 0,50-50,-50 25,0 1,25 24,-25 0,0 0</inkml:trace>
  <inkml:trace contextRef="#ctx0" brushRef="#br0" timeOffset="54675.1272">18529 10492,'0'0,"25"75,50 74,24-25,25 0,25 0,49-25,-74 99,0-123,-49-1,-1-24,-49 24,24-74,-49 50,0-50,0 0,-74-25,0-49,24 24,-49 25,49 25,25 0,-24 0,49 0,0 0,0 0,25 0,49 0,25 75,0-26,-49-24,-25-25,0 50,-25-50,24-100,-24 26,0-25,0-50,0 50,0 49,0 0,0 50,0 0</inkml:trace>
  <inkml:trace contextRef="#ctx0" brushRef="#br0" timeOffset="56207.2149">17215 13742,'-25'0,"0"-75,-24 51,49-1,-25 25,25 0,0 0,99 0,-25 0,50 0,0 0,125 0,-1 74,-75-74,1 50,-1-1,-24-24,-124 0,25-25,-26 0,51-74,-50 74,24-25,-49 0,0 25,0 0,-24-50,-51 1,50-1,-74-49,49 49,1 1,24 49,25-25,-25 25,25 0,0 0,25 0,74 0,-49 0,49 50,-24-26,-26-24,1 0,-25 0,-25 0,0 0,0 100,0-26,0 0,0 1,24-1,1 1,25 49,-50-124,25 24,-25 1,0-25</inkml:trace>
  <inkml:trace contextRef="#ctx0" brushRef="#br0" timeOffset="70809.0501">15032 11063,'-25'0,"25"0,0 0,0-25,-25 0,-24 0,24-24,-25 49,26-50,-26 1,-24 24,24 0,25-25,-74 50,49-24,1-26,-1 25,-24-24,49 24,-25 25,-24-75,24 51,-24-1,-50-25,49 25,-24-24,50 24,-26 25,26 0,-26-25,25 0,26 1,-26-1,0-25,26 25,-51 1,75 24,-25 0,-49-25,49 0,0 25,-24 0,24 0,0 0,-49 0,49 0,0 0,-24 0,-1 0,0 0,26 0,-26 0,25 0,-24 0,24 0,-50 0,50 0,1 0,-51 25,26-25,24 0,0 0,0 49,0-49,-24 25,24 25,-25-50,50 0,-24 0,24 25,-50 24,50-49,-25 50,0-50,1 25,-1 24,25-24,-25 0,25 0,0-25,0 24,0 26,0-25,0 0,0-1,0 1,0 0,0 25,0-50,0 49,0-24,0 0,0 24,50 1,-50 0,0-1,0-24,49 0,-49 24,25 1,25-25,-50 0,49 0,1 74,24-74,-49-1,0-24,49 50,-24 24,24-74,-24 25,0 0,24 0,0 0,1-1,24-24,-25 25,1-25,-1 25,1-25,-1 0,0 0,-24 0,49 0,-24 0,49-50,-25-24,0 74,0-25,50-24,-50 24,50-149,-50 125,1-1,-51-25,1 26,49-75,-74 124,25-50,-26 1,-24-1,25 50,-25-25,0 0,0 25,0-24,0-1,0-25,0 25,0 25,0-24,0 24,0 0,25 0,-25 24</inkml:trace>
  <inkml:trace contextRef="#ctx0" brushRef="#br0" timeOffset="71780.1056">12279 13692,'0'0,"0"0,0 0,0 0,74 0,-24 0,24-25,50-49,-74 0,24 24,-74 0,0 1,0 24,0 0,0 0,0 1,-74-26,49 25,0 25,-49 0,24 0,-24 75,-1 73,1-48,49-51,0 26,25-1,0 25,75 50,49 25,-50-100,1 25,73-99,-24 50,-49-50,-75 0,25 25,-25-25,0 99,0-74,0 0,-25 49,25-74,-25 50,0-26,25-24,0 0,0 0,0-24,50-26,-25-24</inkml:trace>
  <inkml:trace contextRef="#ctx0" brushRef="#br0" timeOffset="72173.1281">13569 13568,'0'0,"0"25,0 99,-25 50,25-26,0 1,0-50,0-49,0 0,25-25,-25-25,0 0,0-25,0-50</inkml:trace>
  <inkml:trace contextRef="#ctx0" brushRef="#br0" timeOffset="73036.1775">14065 13419,'0'0,"0"0,24 0,26 50,24-25,1-25,-26 25,51-25,-51 0,51-25,24 25,-50-25,0-74,-24 74,24-74,-49 74,-25-25,25-74,-25 0,0 50,0 24,-25 1,-24-26,-1 50,-49-24,0-1,49 50,0 0,-24 0,24 0,1 0,-26 75,50-26,1 1,-1-1,0 26,-25-26,1 100,24-74,25-51,-25 1,0 25,25-50,0 50</inkml:trace>
  <inkml:trace contextRef="#ctx0" brushRef="#br0" timeOffset="73670.2136">14561 11931,'0'25,"0"49,-25 25,25 125,0 24,0 173,0-73,0-125,0-49,0 24,0 50,0-223,0 0,25-25,-25 0</inkml:trace>
  <inkml:trace contextRef="#ctx0" brushRef="#br0" timeOffset="75438.3149">9252 13717,'0'25,"25"49,25-24,0 123,24-24,-24 0,-26 50,1-51,-25 51,25-1,0-49,-25-75,0-49,0 0,0-25,0-50,0-24,-25-124,-99-150,50 26,-26-25,1-125,74 200,25 23,0 76,-25 74,25 24,25 26,0-26,74 26,1 49,-26 0,25 74,-49 25,24 0,-49 1,0 73,0-49,-1-24,-24-26,0 75,0-75,-24 1,-1-1,-25 0,-49 75,49-99,26-25,24-1,-25-24,50 0,49 0,75 0,74 50,-49 24,24 75,-74 0,75 99,-75-49,0-51,-25 26,-50-149,-24 24,-25-49,0-24,0-26</inkml:trace>
  <inkml:trace contextRef="#ctx0" brushRef="#br0" timeOffset="75966.3451">11038 14139,'0'0,"0"0,100-25,-26-25,0 50,1-25,49-49,0 24,-74 1,-1 24,-49 25,0-25,0 25,0 25,0 0</inkml:trace>
  <inkml:trace contextRef="#ctx0" brushRef="#br0" timeOffset="76472.374">11286 14486,'0'0,"50"0,49-74,1 74,-26-50,25 50,-49-50,-25 50,-1 0,-24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1-10T04:52:59.4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4564 15602,'0'0,"124"50,-49-50,-1 25,1-1,-26-24,75 0,0 25,-24-25,-26 50,0-50,1 0,-1 0,25 0,-49-25,0 25,-1 0,1 0,24 0,-49-25,25 25,-26-25,1 1,0-1,25-25,-25 25,24 1,-24-1,25-25,-26 25,26-24,-25-1,49 0,-49-24,25 49,-50-24,49 24,-24-25,-25 25,0 1,0-1,25-25,-25 1,0 24,25-25,-25 25,24-99,1 50,0-25,-25 74,0 0,0-24,0 24,25 25,-25-50,0 0,25 26,-25-1,0 0,0 0,0 0,0-24,-25-1,25-24,0-25,-25 74,0-25,25 25,0 25,-25-49,1-1,-1 1,25-26,-50 75,1-25,24-24,-50 49,51-50,-76-24,51-1,-26 75,-24-124,49 99,-24 25,-25-49,24 49,1 0,-25 0,24 0,-24 0,25 0,24 0,-49 0,25 0,-1 25,26-25,-1 0,0 0,-24 49,24-49,25 50,-74-25,50 49,24-49,-50 25,51-26,-26 76,25-76,0 76,1-26,-1 50,0-25,25-24,-25 24,25 0,-49 0,24 1,0-1,25 50,0-100,0 50,0-24,0-50,0 24,0-24,0 25,0-1,0-49,0 50,25-1,-25-24,25 0,-25 0,74 24,-49 1,0 0,24-50,-24 74,0 1,24-51,1-24,-25 25,74 25,-74-50,0 25,-25-1,24 1,-24-25,25 0,-25 0,0 0,25 25,0-25</inkml:trace>
  <inkml:trace contextRef="#ctx0" brushRef="#br0" timeOffset="3481.1991">8161 15825,'223'-49,"-24"-50,123 24,-49-24,0-25,-50 49,75 51,-125-26,51 50,-100 0,25 0,24 0,1 0,-1-25,-49 25,25-25,50 1,-26-1,1 25,0 0,-75 0,74 0,-24 0,25 49,-25 1,-75-25,25-25,75 99,0-49,-50-25,25-25,-50 24,99 51,1-26,-51 26,26-75,25 74,24-49,-25-25,-24 0,-1 0,-24 0,50 0,-50-50,-1 50,-24 0,50 0,-25 0,-50-49,0-26,1 51,-26 24,50 0,-25 0,0 0,-24 0,-26-25,26-25,-50 50,49 0,0 0,26 0,-26 0,-24 0,24 0,-49 0,0-25,49 25,-24 0,-25-24,24 24,1 0,-1-50,1 50,0-25,-1 25,1 0,-25 0,-1 0,26-25,-25 0,24-24,-24 49,25 0,-50-25,25 25,-25 0,24-25,1 0,0 25,0 0,-25-24,25 24,-25 0,49-75,-49 50,-24-24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1-10T04:56:39.0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10964 11187,'0'-25,"0"0,25-24,0 24,-25-25,24 1,-24 24,0 25,25-50,-25-24,0-1,0 1,0-50,0 0,0 25,0 0,-25-25,1 49,-1 1,25-1,0 50,0 25,-25 0,0 0,25-24,-25 24,25-25,0 25,0 0,-24 0,24-25,0 25,-25-25,0 0,-49-99,-50 0,24-49,-48-26,-1 26,49 173,1 0,-248 0,149 0,-1 0,-148 0,24 0,150 0,-175 0,76 0,148 0,0 0,-25 0,-99 0,49 0,-98 0,49-25,-25 0,-25 0,50 25,50 0,-26-49,76 49,-1 0,-25 49,0-49,1 25,-1 0,100-25,-25 0,-26 0,51 0,-25 0,24-25,1 25,0 0,24 0,-24 0,49 0,-50 0,26 0,-1 0,-49 0,49 0,1 0,24 0,-50 0,51 25,-1-25,-25 25,50-25,-49 24,-1-24,25 0,-24 0,-1 0,50 0,-25 0,-24 0,49 25,-25-25,0 0,0 50,0-50,-24 0,24 0,0 50,-24-50,24 24,-25 1,-24 0,-1-25,26 25,-1 0,1-25,24 0,0 0,-25 0,1 0,24 0,-25 0,50 0,-25 0,1 0,-1 49,-25-49,25 25,1 25,24-50,-25 0,0 49,25-24,-25 0,0-25,25 49,0-24,-49 0,49-25,0 25,0 0,-25 24,25-49,-25 25,25 0,0 0,0-25,0 24,0 26,-25 0,25-26,0 26,0 0,0-50,0 24,-24 1,24 25,0 0,0-50,0 24,0-24,0 25,0 50,0-75,0 49,0-49,24 25,-24 25,0-26,25 26,0 0,0-50,-25 49,49 1,-49-25,25-1,0 51,0-50,24 24,-24-49,0 50,0-25,0-25,-1 0,-24 24,50-24,-25 0,0 0,24 25,-49-25,50 25,0-25,-26 0,1 0,25 25,-25-25,24 0,1 25,-25-25,-1 0,26 49,0-49,-26 0,26 0,24 50,-49-50,25 25,-25-1,-1-24,26 0,24 75,-24-75,0 0,-1 25,1 0,-1 49,-24-74,25 25,0 0,-1 24,1-24,24-25,1 0,24 50,0-26,-25-24,1 0,24 0,-49 50,24-50,-24 0,49 0,-25 0,1 0,-26 0,26 0,24-50,-49 26,24 24,-24 0,49-25,-25-50,-24 75,24 0,1 0,-51 0,26-24,74-51,-74 75,24-49,-24 49,-1-25,-24 0,25 0,-1 25,-24 0,-25 0,50 0,-1 0,26 0,-26 25,26-25,-50 0,24 25,-24-25,0 0,0 0,-25 0,49 0,1 0,-1 74,-24-74,50 0,-50 0,-1 25,51 0,-26-25,-24 0,50 0,-1 74,-49-74,0 0,24 0,26 0,-26 0,1 0,24 0,25 0,-24 0,24 0,-49 25,-50-25,25-25,-25-49,124 123,-25-49,0 0,0 0,0 75,1-50,-26-1,25 26,-24-50,-1 0,-24 25,24 0,-24-25,-1 0,1 0,24 0,-24 0,49 0,25 0,-74 0,-25 0,49 0,-24 0,-1 0,1 0,-1 0,1 0,24 0,1-50,-50 50,24 0,-24 0,0 0,0 0,24-25,1 0,49 25,-24 0,24-24,-50 24,-24-25,25 25,-25 0,-25 0,49-25,-24 0,0 25,49-25,-49 1,25-1,-1 25,1-25,0 0,-26 25,26 0,-25-25,0 25,-1 0,1-24,-25-1,25 25,0-25,0 25,-25-25,49 25,-49 0,50-50,-25 26,-25-1,24 25,1 0,0-50,0-24,0 74,24-75,-24 75,0-49,-25 49,0-25,25 0,-25-24,24 49,-24-25,0 25,0-25,0 0,0-24,25 49,-25-25,0 25,0-25,0 25,0 0</inkml:trace>
  <inkml:trace contextRef="#ctx0" brushRef="#br0" timeOffset="1849.1057">11733 9649,'0'0,"0"0,-25 0,25 0,-25 0,25 50,-24-50,-26 99,50-50,0 26,0 24,0-74,0 25,25-1,0-49,24 75,1-51,-1 1,1 0,0-25,-26 0,1-25,-25 25,25-25,-25-24,0 24,50-49,-50 24,0-49,-25-50,-25 0,1 124,24-24,-25 49,1 0,-26-25,1-25,-25 50,24 25,26 0,49 0,-25-1,25-24,-25 75,25-26,0-24,25 25,0-1,24 1,26-25,-1 0,25-25,-49 0,24-25,-49 25,0-50,-25 25,0 25</inkml:trace>
  <inkml:trace contextRef="#ctx0" brushRef="#br0" timeOffset="2314.1323">12254 9624,'0'0,"0"0,49 0,1-49,0 24,-1 25,-24-25,-25 0,25 25</inkml:trace>
  <inkml:trace contextRef="#ctx0" brushRef="#br0" timeOffset="2800.1601">12353 9748,'0'25,"0"-25,25 0,24 0,1-25,25 0,-51 1,1 24,25 0,-50 0</inkml:trace>
  <inkml:trace contextRef="#ctx0" brushRef="#br0" timeOffset="3943.2255">12031 9847,'0'0,"0"0,0 0,-25 0,0 0,-25 100,26-100,-26 49,50-24,-25 0,25-25,25 0,-25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1-10T05:03:05.2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7467 13097,'0'0,"0"0,24 0,26 0,99-50,24-74,26-74,198-75,148-74,51-199,-100 372,74-272,-123 223,-100 49,-148 25,24-99,-124 223,-74-24,0 24,-25 25,0 0,0 0</inkml:trace>
  <inkml:trace contextRef="#ctx0" brushRef="#br0" timeOffset="688.0394">11708 10021,'0'0,"0"0,0 0,75 50,-26-50,50 0,-24 0,-26 0,-24 0,0 0,-25 0,0 0,-25 25,25-25,-49 24,24 26,0 0,-25 74,-24 24,74-123,0 50,0-26,0-24</inkml:trace>
  <inkml:trace contextRef="#ctx0" brushRef="#br0" timeOffset="1766.101">9079 13146,'-50'0,"50"50,-74 0,49 24,-49-49,49 0,-25 24,-24-49,49 50,-25-50,1 0,-26 0,51 0,-26 0,25 0,-24 0,49 0,-50 25,50-25,-25 0,0 0,25 25,0-25,0-50,50-24,49-26,25 26,50-100,198-173,74-75,-74 125,199 49,-224 49,25-148,-173 248,24-125,-173 175,-1 49,26-50,-26 1,-24 49,25 0,-50 0,0 0,24 0,51-100,-26 76,26-26,-50 25,-1 25,1 0,-25-25,0 25</inkml:trace>
  <inkml:trace contextRef="#ctx0" brushRef="#br0" timeOffset="2390.1367">11882 10468,'0'0,"25"0,24-25,26 25,-26 0,1 0,-1 0,-24 0,0 0,0 0,-25 25,0 24,-75 75,75-74,-49 49,-1-49,50-1,-25-24</inkml:trace>
  <inkml:trace contextRef="#ctx0" brushRef="#br0" timeOffset="3098.1772">9451 13866,'-25'0,"25"-25,75 0,123-24,50-299,-25 125,273-199,-24-49,-26 124,1-75,-175 100,-123 247,-25 1,-49 49,-26 0,-49 25,0-49</inkml:trace>
  <inkml:trace contextRef="#ctx0" brushRef="#br0" timeOffset="3659.2093">12452 10889,'25'0,"25"-25,-1 1,1 24,24-25,-49 25,25 0,-50 0,0 25,0 24,25 75,-25-49,0-51,0 26,-25 25,0-51,25 1,0-50</inkml:trace>
  <inkml:trace contextRef="#ctx0" brushRef="#br0" timeOffset="4378.2504">8484 13742,'0'0,"0"0,24 0,125-25,50-74,123 24,149 51,-123-51,321 50,-297-24,298-50,-347 74,73-25,-98 0,-99-24,-125 24,0 1,-49 49,-25 0,0 0,-25 0,-24 0,-26 25,1-25</inkml:trace>
  <inkml:trace contextRef="#ctx0" brushRef="#br0" timeOffset="5299.3031">10741 12998,'-25'0,"25"0,0 0,-25 0,0-25,25 25,25 25,25 49,24 25,-74-74,25 25,-25-25,0-1,25 26,-25-50,0 25,0 0,0-25,0-25,49-25</inkml:trace>
  <inkml:trace contextRef="#ctx0" brushRef="#br0" timeOffset="6111.3496">11138 12526,'0'50,"0"74,0-99,49-25,1 49,-25-49,-1 0,1 0,0 0,-25-24,0 24,50-50,-50 25,0-24,0 49,0-25,0 0,0 0,-25 0,-25 1,1-1,24 25,0-25,25 25,-25 0,0 25,25 24,0-24,0-25,0 25,0 0,0 0,0-25,25 0,25 49,-50-49,25-25,-1 1,26-51,-25 75,-25-49,0 24,-25 25,25 0,-25 0,25-25,-25 25,25 0,0 25</inkml:trace>
  <inkml:trace contextRef="#ctx0" brushRef="#br0" timeOffset="11852.678">14288 14461,'0'0,"25"-25,-25 25,49-124,-24 124,25 0,-26-49,26 24,25 25,-26 0,1 0,24 124,-49-74,49-1,-24 50,0-24,-1-26,1 26,-25-26,-25-24,0-25,24 25,-24 0,25 0,-25-1,0 1,25 50,-25-51,25 1,0 149,-25-100,0 1,-25-26,25-24,-25 50,25-26,0 1,-25-1,25 26,-25-50,25-25,-24 74,-1-49,-74 148,99-173,-50 75,50-75,-50 25,26-25,-26 0,0 49,26-49,-26 0,50 0,-25 25,0-25,1 0,-1 0,0 0,25 0,-25 0,0 0,0 0,25 0,0 0,25-25,-25-24,50-51,-50 1,50-25,-26 75,-24-1,0 0,25 1,-25 49,0-25,0 0,0 25,0 0,-25 50,25-1,-24-49,-1 50,25 0,-50 74,25 0,0-75,25 1,-24-1,24-24,0-25,0 0,0 25,24-25,26 0,-25 0,0 0,24 0,26 0,-26 50,1-50,0 24,24-24,-24 50,-50-50,24 0,-24 0,25 0</inkml:trace>
  <inkml:trace contextRef="#ctx0" brushRef="#br0" timeOffset="13922.7964">14362 14263,'0'0,"25"0,-25 0,50 0,-26 0,51 0,74 0,-75 0,1 0,-1 0,-24 0,-1 49,1 26,74 49,-75-75,51 75,-76-99,1 0,25 0,-25 24,-1-24,1 74,-25-74,25 0,0 49,-25-24,25-25,-25 24,0 1,0-25,0 0,24 99,-24 0,0-75,0 1,0 49,0-74,0 0,-24 24,-1 1,-25 0,1-1,-26 26,26-26,-51 26,51-26,-1-49,1 0,49 0,-50 50,50-50,-25 0,25 49,0-49,0 0,0-74,0 49,0 0,0 1,0-1,0-25,0 1,0-1,-25 0,25-24,-24-25,-26-50,25 124,25 0,0 25,0 25,0 50,0-1,0 100,0-75,-74 74,74-123,0 49,-50 125,50-200,0 1,0 0,0 0,0-25,25 0,-25 0,50 25,-50-25,24 0,51 0,-50 0,24 0,50 0,-49 0,24-25,-49 25,25-25,-25 25,-1-25,-24 25</inkml:trace>
  <inkml:trace contextRef="#ctx0" brushRef="#br0" timeOffset="15498.8865">15578 15280,'0'74,"0"174,0-74,0-125,-50 26,25-1,0-24,-49-25,74 49,-50-24,26-1,24-24,-50 0,50 0,0-25,0 24,-25 51,25-75,-25 0,25 0,0 25,0-25,0-75,0 50,0 25,0-74,0 24,0 50,25 0,-25-24,0-1,0 25,0 25,-25 24,1-24,-1 25,25-50,0 49,0-24,0 0,0 25,0-26,25 1,-1-25,-24 25,0-25,25 50,0-50,0 0,-25 0,0 0,0 0,25 0,-1-25,26-25,-25 1,24-100,-24 149,-25 0,25 0,-25 0,50 0</inkml:trace>
  <inkml:trace contextRef="#ctx0" brushRef="#br0" timeOffset="18310.0473">9476 16495,'0'0,"0"-25,25 25,74-99,-25 49,75-49,-25 50,74-75,51 24,-1 26,24-50,51 74,-50 50,-25-74,49 74,1 0,-50 0,50-25,-1 25,-98 0,74-74,99 74,-124 0,25 0,0 49,-100-49,-24 75,0-50,49 24,-99-49,26 25,-26 0,-25 0,25-1,25 76,-74-100,-25 24,0-24,-1 0,-24 0,0 0,25 0</inkml:trace>
  <inkml:trace contextRef="#ctx0" brushRef="#br0" timeOffset="26271.5027">23962 7640,'0'0,"0"0,-50 25,-49 24,0 174,49-74,25 25,25 0,0 123,50-74,24-123,50-1,25-25,0-74,-50 0,-49 0,-1 0,51-124,-76 25,26-25,-25-74,-25 49,0-50,-25 51,-74 24,49 124,-49-75,-25 1,50 74,-26 0,51 24,-26 26,1 25,24-1,50 0,0 26,0-26,50 75,24-50,25 0,26-24,-51-1,50-49,-50-25,26-75,24-24,0 0,-25-50,-74 100,-1-1,-24 50,0 0,-49 0,-100 0</inkml:trace>
  <inkml:trace contextRef="#ctx0" brushRef="#br0" timeOffset="31918.8257">18753 10468,'0'0,"0"0,0 0,0 0,49-50,1-74,24 25,75-100,-74-98,-1 49,25-25,-74-149,0 50,-25 99,0-124,-75-24,26 98,-50 75,-25-99,-50 148,25 1,0-1,-24 175,-26-76,1 51,74 49,74 0,-124 49,100 51,0-100,74 49,-25-49,25 0,0 0,0 0,25 25,-1 25,-24 24,0-49,0 25,0-26,0 1,0 25,0-50,0-25,0 0,0-74,0 0,0-25,0 49,25-49,-25 124,0-25,0 25,0 0,25 0,25 0,24-49,-24-1,-1 1,1-1,0 25,-50 0,0 25,0 0,0 0,-25 0,0 75,-49-1,24-49,-25 49,-24 75,25-25,49-124,0 50,25-50,0 0,0 0,0 0,0 0,0 0,0 0,0 0,25 0,0 0,-25 0,25 0,-25 0,0 25</inkml:trace>
  <inkml:trace contextRef="#ctx0" brushRef="#br0" timeOffset="32920.883">20563 10964,'0'0,"25"-25,50-74,73-25,76 24,24-73,-25-26,25 199,-50-124,-98 100,-75 24,-1-50,-24 50</inkml:trace>
  <inkml:trace contextRef="#ctx0" brushRef="#br0" timeOffset="33396.9102">21779 9897,'0'0,"74"0,1 0,49 0,-50 0,-24 0,-50 0,25 0,-25 0,0 50,0 24,0 1,0 98,24 1,-24-50,0-124,0 25,25-25,-25 0</inkml:trace>
  <inkml:trace contextRef="#ctx0" brushRef="#br0" timeOffset="34434.9695">22771 10071,'0'0,"25"149,0 74,-1-74,-24-50,0-25,0 50,0-99,0 0,0-25,0-124,0-25,-24-49,-1-224,0 248,25 75,0-99,50 148,-50-24,49 74,-24 0,25 0,-1 0,-24 74,25 100,-25-1,-25-24,0-74,0-1,-25 25,-50-49,50-25,-99 74,100-99,24 25,-50-25,100 24,-26 51,51-50,-1-1,75 51,-74-50,-1 24,-24-49,-26 25,1 0,0 0,0-25,-25 0,0 0,-25 0</inkml:trace>
  <inkml:trace contextRef="#ctx0" brushRef="#br0" timeOffset="36873.1089">20216 9773,'0'-25,"25"-74,49-25,1-74,98-224,-98 25,24 0,-25-273,-74-148,0-26,0-173,-124 397,-24 248,-175-49,50 173,50 24,-25 224,-74 25,98-25,-98 0,74 99,0 149,124-148,49-76,26 26,-1 0,50-50,0 24,0 1,-25 25,25-50,0 49,-24-49,24 0,0-49,0 49,0-50,0 25,49-99,-49 124,25 0,-25 0,0 0,25 50,-25 0,0-26,0-24,0 50,0 24,0-49,0-25,25 0,24-49,1-1,49 25,-49 0,-26 25,51-99,-75 99,0-49</inkml:trace>
  <inkml:trace contextRef="#ctx0" brushRef="#br0" timeOffset="41178.3553">4564 4862,'0'0,"-49"25,-1-25,1 0,-100 124,0-50,0 25,-49 100,74-75,0-25,-25 99,-25-24,25 24,-24 26,49-26,0 0,99-49,-99 25,99-25,0 0,25-25,0-25,0 50,0-1,0 125,0-149,25-49,25 49,-50-75,24 1,-24-50,25 50,0-50,-25 24,50-24,24 25,-24 0,74 0,-50-25,-24 0,-1 25,-49-25,25 0,-25 0,-25 0,-24-25,-26-74,1 99,24-100,25 76,1 24,-1-25,25 0,0 25,0 25,49 0,75 74,-74-50,49 51,-49-76,24 1,-49 25,0-50,-50 74,-24 1,-1-75,0 49,26-24,-26 0,50-25,-25 0,0 25,25-25,0 0,0 0</inkml:trace>
  <inkml:trace contextRef="#ctx0" brushRef="#br0" timeOffset="50643.8967">4639 5556,'0'0,"0"0,0 0,0 0,25 124,49 50,-24 49,24 50,0 0,-24-100,0 76,-25-1,-1-124,1-50,-25-49,0 0,25-25,-25 0,0 0,0 0,0-100,0 51,-74-75,24 74,50 25,-25 1,25 24,0 0,0 0,50 74,-1 0,1 26,0-76,-1 26,-24-50,-25 0,0-25,-25 0,25-24,-25-75,25-25,-24 99,24 26,-25-1,25 25,0 49,0 75,0 50,25-25,-1-25,1-75,-25-24,0 0</inkml:trace>
  <inkml:trace contextRef="#ctx0" brushRef="#br0" timeOffset="52822.0212">11460 8186,'0'74,"25"100,25-1,-50 100,99 0,-50-50,-49 50,0-75,0 51,0-101,25-24,-25-49,0-26,0-24,0 25,-25-50,25-25,-99 0,99-49,-74-25,-25-25,74 99,25-50,0 125,0-25,74 24,1-24,-1 99,-24-124,-26 25,1 0,-25-25,0 0,0 0,0 0,0 49,0 26,0-1,0 50,0-49,0 98,-99-74,99-99,-25 0,25 0,25-24,-25 24,0 0</inkml:trace>
  <inkml:trace contextRef="#ctx0" brushRef="#br0" timeOffset="57189.271">9823 9798,'-50'0,"26"0,-51 0,1 25,-1-25,-24 0,-50 0,-24 0,73 0,26 0,0 0,49 0,-25 24,1-24,24 0,25 0,0 0,0 25,0-25,0 0,0 50,0-25,0 24,0 26,0-75,0 25,0-1,0-24,0 0,0-24,0-1,0 0,0-50,0 1,0-25,0 99,0-25,0 25,25 0,24 0,26 0,-26 0,26-25,24 0,-50 1,-49-26,0 50,0 0,0 0,0 0,-24 0,24 0,-25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1-10T05:04:22.2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9104 9401,'49'25,"125"49,0-74,-1 0,1 0,74 25,-75-25,1 0,-75-25,50 25,-25 0,99-124,-49 124,-50 0,124-49,-25-1,-123 0,24-49,24 50,-24 24,-24 25,24-50,-50 25,1-49,24 49,-25-49,50 24,0 0,50 1,-75-1,0-24,50 49,-50-74,1 49,-1-49,50 25,-50-50,-25 74,25-25,1 51,-1-51,-49 50,24 1,0-1,-24-25,0 25,24-24,-74 24,74 0,-24-99,0 99,-1-24,-24 49,-25-50,25 25,0-74,-25 50,24 24,-24-25,0-49,0 25,0 74,0-75,-24 1,24-1,-50 26,50-75,0 124,0-50,-25 50,25-74,-25-1,1 50,-1-24,0 24,25 0,0 25,0-25,-50-74,26 99,24-49,-25 24,0-25,0 50,25 0,-49 0,24-49,0 49,0-75,-49 75,-50-99,99 74,0 0,0 25,-24-25,24 1,-50 24,51 0,-26-50,-49 0,49 50,-24 0,24 0,1 0,-75 50,74 0,0-50,1 0,-1 0,1 0,-51-25,26 25,24 0,-24 49,24-49,-24 0,24 50,1-25,-26-25,26 0,-75 49,24-49,26 0,24 25,-24-25,24 25,-24-25,-25 99,24-74,-24-25,49 25,-24 25,0-50,-1 49,26-24,-1 25,0-26,-24-24,0 50,24-50,0 0,1 50,-1-26,0-24,-49 0,74 50,-24 0,-26-26,26 1,-26 25,-24-1,74-24,-49 0,49-25,-24 50,-1-26,-24 51,24-26,-24 51,24-51,25-24,-49 0,74 25,-50-26,25 1,-24 0,-1 124,0-100,26-49,-26 50,50-25,-50 0,50-1,-24 100,-26-124,25 25,0 25,1-25,24-1,-50 1,50 25,-25-25,0 24,25-24,-24 0,24 0,0 24,0-49,-25 50,25 0,0-1,0-24,0 25,-25 49,25-74,0-25,-25 49,25-24,0 0,0 24,0 26,0-1,0-24,0-25,0 24,0 1,0 24,0-24,0 24,0-49,0 50,0-51,0 1,0 0,0 25,0-50,0 24,25 51,-25-26,25-49,0 50,-25-25,0-25,0 0,24 0,-24 0,0 25,25-25,-25 0,25 0,-25 24,0 1,25-25,-25 0,25 0,-25 0,0 25,24-25,-24 0,0 0,0 0,0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1-10T05:17:31.4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10294 17041,'0'-25,"0"25,0-25,0 25,-49-99,24 74,0-49,-25 24,26-24,-1-1,-25 26,50 49,-25-50,1 25,-26-24,25 49,0 0,1-50,-26 50,25-25,0 25,-24 0,24-49,-25 49,26 0,-1 0,0 0,25 0,-50 0,50 0,-24 0,-26 0,50 0,-50 0,1 0,-1 0,25 0,-24 0,-26 0,50 24,-24-24,-50 0,49 0,-49 0,24 0,1 0,0 0,49 0,-50 0,51 0,-51 0,50 0,1 0,-51 0,50 0,1 0,-1 0,-25 0,25 25,-24-25,49 0,-25 0,0 0,0 25,0-25,25 0,-24 25,-1-25,25 25,-25-25,25 0,-25 0,0 0,1 0,24 0,-25 0,0 0,25 0,-25 0,25 0,-49 0,49 0,-25 25,25-25,0 24,-25-24,25 25,-25-25,25 0,0 0,0 25,0 25,0-26,0 1,0 25,0-25,0-1,0 1,25 0,0 25,24-50,-49 0,25 0,-25 24,25-24,0 0,-25 50,25-25,-1-25,1 0,25 25,-25-25,-1 0,26 0,-50 24,25-24,0 25,-25-25,24 0,-24 0,50 0,-25 25,25-25,-26 0,1 0,0 0,0 0,0 0,-1 0,26 0,-25 0,0 0,24 0,1 0,-1 0,-24 0,25 0,49 50,-74-50,24 24,-24-24,25 0,-1 0,-24 0,0 25,25 0,24-25,50 50,-99-50,25 0,-1 0,-24 0,25 0,-26 0,51 0,-26 0,-24 0,50 49,-1-24,-49-25,24 0,26 0,-50 0,24 0,26 0,-26-50,-24 50,0 0,0 0,-25 0,49 0,1 0,-25 0,24-24,-49 24,25 0,-25 0,0-25,25 0,-25 0,0-24,0 49,0-25,0 0,-25 25,25-25,-25 25,1 0,-1 0,25 0,-25 0,0 0,25 0,-25 0,25 0,0 25,0-25</inkml:trace>
  <inkml:trace contextRef="#ctx0" brushRef="#br0" timeOffset="4777.2732">19869 4961,'0'0,"-25"0,25 0,0 25,0 0,-25-1,25 76,-25-51,25 26,0-1,0-24,0-1,0-24,0 25,0-26,75 26,-50-50,24 25,-24 0,0-25,0 0,-25-25,49 25,-49-25,25-25,-25-24,0 0,-25-50,25 99,-49-99,49 49,-25 51,0-1,0 0,-49 25,-1 0,26 0,24 0,-25 0,50 0,0 0,-24 0,24 25,0-25,24 25,-24-25,25 0,0 24,0-24,0 0,-25 25,0-25,0 0</inkml:trace>
  <inkml:trace contextRef="#ctx0" brushRef="#br0" timeOffset="5452.3119">19720 5060,'25'-25,"-25"1,25 24,-1 0,26 0,0 49,49 100,-25-25,-49-99,25 49,-25 75,-25-75,-50 100,0 25,26-150,-1-24,0-25,25 0,0 25,0-25,25-25,99 25,-25 0,99-99,1-25,24 24,-148 51,-51 49,-24 0</inkml:trace>
  <inkml:trace contextRef="#ctx0" brushRef="#br0" timeOffset="5898.3373">20563 5110,'50'-50,"99"-99,0 0,-25 100,-25-50,25-1,-25 76,-74-1,0 25,-25 0,0 0,0 0,-25 0</inkml:trace>
  <inkml:trace contextRef="#ctx0" brushRef="#br0" timeOffset="6331.3622">21084 4713,'0'124,"0"25,0-75,25 1,-25-51,0 26,0-100,0 1,0-75,0 74</inkml:trace>
  <inkml:trace contextRef="#ctx0" brushRef="#br0" timeOffset="6858.3923">21159 4465,'0'0,"0"273,0-124,49-50,-24 0,-25 0,25-49,-25-25,0-1,25 1,-25 0,0 0,25-25</inkml:trace>
  <inkml:trace contextRef="#ctx0" brushRef="#br0" timeOffset="7578.4334">20737 6722,'0'25,"0"-25,0 0,25-50,49-99,1 125,-26-76,-24 100,0-49,0 49,0 0,24 74,75 75,-74-25,-1-99,-24 24,25-49,-1 0,-24 0,25 0,-25-49,74-75,-50 0,1 25,-50 49,50 50,-50 0,24 0</inkml:trace>
  <inkml:trace contextRef="#ctx0" brushRef="#br0" timeOffset="8150.4662">21878 7193,'0'0,"0"50,25 99,49 49,-49-49,50 99,-51-124,-24-25,124 50,-124-99,0-25,25-25,-25 24,25-24,-25-49,0 24</inkml:trace>
  <inkml:trace contextRef="#ctx0" brushRef="#br0" timeOffset="9028.5164">22573 7590,'74'75,"-24"-1,-1 0,-49-49,0-25,0 25,0 25,0-26,-49-24,49 0,-50 0,-24 0,49-49,25-50,0 74,-50-74,50 24,0 26,0 24,0-99,0 49,0 75,0-24,25-26,0 25,-25-24,0-1,49-24,-49-50,0 99,-74 25,24-75,-24 75,24 100,50-100,-24 49,24 1,0 24,0 1,0-51,0 26,0-50,24 25,1 49,0-74,0 0,24 25,1-25,-25 0,0 0,-25 0</inkml:trace>
  <inkml:trace contextRef="#ctx0" brushRef="#br0" timeOffset="9819.5617">22821 6945,'0'50,"0"-25,0 0,0-1,0 51,124 173,-100-174,26-24,-25 24,0-49,24 0,-24-25,50 49,-51-49,1 0,-25-124,0-24,0-1,-25 0,-24-25,49 100,-25-25,-74-75,74 174,-25 0,25-50,-49 50,24 0,50 25,-24-25,-1 0,25 25,0 0,0 49,0 1,0-51,0 1,0 0,25 0,-25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1-10T05:07:52.2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1191 7417,'25'0,"-25"0,0 99,-25-25,25 50,0 50,25 49,-25 50,0 25,49-1,1 26,-50-75,0 99,50 0,-26-49,-24 124,0-199,0-149,0 26,0-51,0-49,0 0,0 0,50 0,-25 0,99 0,-50 0,100 50,74 24,-74-24,24 24,-49 75,148-124,-98 0,-25 74,-100-50,149 26,-148-50,98-25,-148 0,0 0,-25 0,25 0,-1 0,-24 24</inkml:trace>
  <inkml:trace contextRef="#ctx0" brushRef="#br0" timeOffset="848.0485">1985 10393,'0'0,"25"0,24-49,26-75,24 24,74-197,26 73,-1-24,-49 50,25-50,24 25,-24-25,-25 49,-100 150,1 24,-25 0</inkml:trace>
  <inkml:trace contextRef="#ctx0" brushRef="#br0" timeOffset="4727.2703">4564 7789,'0'0,"0"124,75 248,98-99,-73-75,24 25,-25-74,0-50,-49-99,-50 0,0-74,0 49,-50-74,-49-50,49 124,50-24,-24 24,-26 0,25-25,0 26,0-150,-74-24,99 148,-49 25,49-24,-25-1,25 25,-25-24,0-1,-24-25,24 51,25 24,0-25,0 0,0 25,0 50,-25 24,0 50,25-25,0-24,-25 49,25-75,-24 26,24-75</inkml:trace>
  <inkml:trace contextRef="#ctx0" brushRef="#br0" timeOffset="6492.3713">4168 7863,'0'0,"0"0,0 0,0 0,0 0,0 0,-25 0,-25-25,50 0,-49 25,-1 0,0 0,25 0,1-24,-1 24,-25-50,50 50,-25 0,25-25,-49 25,24 0,0-25,-24 25,49-24,0 24,-25 0,25 0,-25 0,0 0,0 0,25-25,-49 25,24 0,0 0,0 0,-24 0,24 0,-25-25,-24 25,74 0,-50 0,26 0,24 0,-25 0,0 0,25 0,-25 0,25 0,0 25,-49 0,49-1,0-24,-25 0,25 25,-25 0,25-25,0 0,0 0,0 0,0 0,0-25,25-24,0 49,-1-25,26 0,-25-49,24 49,-49 0,25 25</inkml:trace>
  <inkml:trace contextRef="#ctx0" brushRef="#br0" timeOffset="15665.896">15032 6697,'-50'-322,"-74"247,-24-173,-26 75,-49-26,24 50,-49 25,-49 75,24 49,-99 149,-50 123,99 1,175 124,-26 99,174-124,50-49,49-1,74 100,26-323,223 100,-125-75,100-50,25-74,-125 0,76 0,-125-99,-75 0,-74-50,25-248,-124 99,0-49,0-25,0-25,-49 50,-26 173,1 50,-25 25,-75 49,-74 50,25 0,74 0,99 0,26 0,24 25,0 50</inkml:trace>
  <inkml:trace contextRef="#ctx0" brushRef="#br0" timeOffset="22204.27">13172 16966,'0'25,"0"-25</inkml:trace>
  <inkml:trace contextRef="#ctx0" brushRef="#br0" timeOffset="23737.3577">4713 17735,'25'0,"0"25,49-25,25 0,75 0,124-25,49 1,25-51,124 75,-173-25,198 25,-174 75,50 74,-149-1,-99-148,-50 50,-74 0,49-50,-24 24,-1-24,-49-24,50 24,-50 0,0-25,0 0,0 0,0 0,25 1,-25 24,-25-25,-25 0,50 0,-49 0,-1-24,0-26,26 51,-1-1,25 25,-25-25,25 25,-25 0,0 0,25-25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B3750-6B8C-4082-82A0-3D61468B0DDC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3A3DE-871B-43CF-9ECC-6EB176315F4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B3750-6B8C-4082-82A0-3D61468B0DDC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3A3DE-871B-43CF-9ECC-6EB176315F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B3750-6B8C-4082-82A0-3D61468B0DDC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3A3DE-871B-43CF-9ECC-6EB176315F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B3750-6B8C-4082-82A0-3D61468B0DDC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3A3DE-871B-43CF-9ECC-6EB176315F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B3750-6B8C-4082-82A0-3D61468B0DDC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3A3DE-871B-43CF-9ECC-6EB176315F4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B3750-6B8C-4082-82A0-3D61468B0DDC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3A3DE-871B-43CF-9ECC-6EB176315F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B3750-6B8C-4082-82A0-3D61468B0DDC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3A3DE-871B-43CF-9ECC-6EB176315F47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B3750-6B8C-4082-82A0-3D61468B0DDC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3A3DE-871B-43CF-9ECC-6EB176315F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B3750-6B8C-4082-82A0-3D61468B0DDC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3A3DE-871B-43CF-9ECC-6EB176315F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B3750-6B8C-4082-82A0-3D61468B0DDC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3A3DE-871B-43CF-9ECC-6EB176315F4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B3750-6B8C-4082-82A0-3D61468B0DDC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3A3DE-871B-43CF-9ECC-6EB176315F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C37B3750-6B8C-4082-82A0-3D61468B0DDC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FD3A3DE-871B-43CF-9ECC-6EB176315F4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8.jpeg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3.emf"/><Relationship Id="rId5" Type="http://schemas.openxmlformats.org/officeDocument/2006/relationships/image" Target="../media/image5.wmf"/><Relationship Id="rId10" Type="http://schemas.openxmlformats.org/officeDocument/2006/relationships/customXml" Target="../ink/ink5.xml"/><Relationship Id="rId4" Type="http://schemas.openxmlformats.org/officeDocument/2006/relationships/oleObject" Target="../embeddings/oleObject1.bin"/><Relationship Id="rId9" Type="http://schemas.openxmlformats.org/officeDocument/2006/relationships/image" Target="../media/image7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Radon Transform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</a:p>
          <a:p>
            <a:r>
              <a:rPr lang="en-US" dirty="0" smtClean="0"/>
              <a:t>Unit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83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Computed Tomography Example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057400"/>
            <a:ext cx="4129087" cy="394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587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1000"/>
            <a:ext cx="7505368" cy="616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875160" y="1035720"/>
              <a:ext cx="8081640" cy="4974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5800" y="1026360"/>
                <a:ext cx="8100360" cy="499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79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Radon Transform and CT</a:t>
            </a:r>
            <a:endParaRPr 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63" y="1600200"/>
            <a:ext cx="6924675" cy="479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277440" y="1991160"/>
              <a:ext cx="2205720" cy="1438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68080" y="1981800"/>
                <a:ext cx="2224440" cy="145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54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38296" y="1600200"/>
            <a:ext cx="6667407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750400" y="1607400"/>
              <a:ext cx="5626080" cy="4608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41040" y="1598040"/>
                <a:ext cx="5644800" cy="462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575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4266" y="1600200"/>
            <a:ext cx="7075468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883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1437" y="1656763"/>
            <a:ext cx="6961125" cy="4763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650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15955" y="1600200"/>
            <a:ext cx="611209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934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2787" y="1656763"/>
            <a:ext cx="7418426" cy="4763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592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29538" y="1600200"/>
            <a:ext cx="5884924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28760" y="1928880"/>
              <a:ext cx="5054400" cy="4590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9400" y="1919520"/>
                <a:ext cx="5073120" cy="460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091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29710" y="1600200"/>
            <a:ext cx="5684579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598840" y="419760"/>
              <a:ext cx="5643720" cy="22773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89480" y="410400"/>
                <a:ext cx="5662440" cy="229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614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/>
              <a:t>The Radon transform is named after the Austrian mathematician Johann Karl August Radon (December 16, 1887 – May 25, 1956) .</a:t>
            </a:r>
          </a:p>
          <a:p>
            <a:pPr algn="just"/>
            <a:r>
              <a:rPr lang="en-US" dirty="0" smtClean="0"/>
              <a:t>The Radon transform is a remarkably versatile tool that finds application in many areas of medicine and applied physics. </a:t>
            </a:r>
          </a:p>
          <a:p>
            <a:pPr algn="just"/>
            <a:r>
              <a:rPr lang="en-US" dirty="0" smtClean="0"/>
              <a:t>The Radon transform is widely applicable to tomography, the creation of an image from the scattering data associated to cross-sectional scans of an object</a:t>
            </a:r>
          </a:p>
          <a:p>
            <a:pPr algn="just"/>
            <a:r>
              <a:rPr lang="en-US" dirty="0" smtClean="0">
                <a:solidFill>
                  <a:srgbClr val="FF0000"/>
                </a:solidFill>
              </a:rPr>
              <a:t>The Radon transform data is often called a </a:t>
            </a:r>
            <a:r>
              <a:rPr lang="en-US" dirty="0" err="1" smtClean="0">
                <a:solidFill>
                  <a:srgbClr val="FF0000"/>
                </a:solidFill>
              </a:rPr>
              <a:t>sinogram</a:t>
            </a:r>
            <a:endParaRPr lang="en-US" dirty="0" smtClean="0">
              <a:solidFill>
                <a:srgbClr val="FF0000"/>
              </a:solidFill>
            </a:endParaRP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52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3" descr="radon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hangingPunct="1"/>
            <a:r>
              <a:rPr lang="en-US" b="1" smtClean="0"/>
              <a:t>Full circle in RT</a:t>
            </a:r>
            <a:endParaRPr lang="cs-CZ" b="1" smtClean="0"/>
          </a:p>
        </p:txBody>
      </p:sp>
    </p:spTree>
    <p:extLst>
      <p:ext uri="{BB962C8B-B14F-4D97-AF65-F5344CB8AC3E}">
        <p14:creationId xmlns:p14="http://schemas.microsoft.com/office/powerpoint/2010/main" val="114462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" descr="radon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1938" cy="686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hangingPunct="1"/>
            <a:r>
              <a:rPr lang="en-US" b="1" smtClean="0"/>
              <a:t>Empty circle in RT</a:t>
            </a:r>
            <a:endParaRPr lang="cs-CZ" b="1" smtClean="0"/>
          </a:p>
        </p:txBody>
      </p:sp>
    </p:spTree>
    <p:extLst>
      <p:ext uri="{BB962C8B-B14F-4D97-AF65-F5344CB8AC3E}">
        <p14:creationId xmlns:p14="http://schemas.microsoft.com/office/powerpoint/2010/main" val="80179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RT of circle: Example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0200"/>
            <a:ext cx="6814692" cy="4646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113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 of circle: Example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905000"/>
            <a:ext cx="5809846" cy="423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444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 of circle: Example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" y="1676400"/>
            <a:ext cx="7235825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29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0" t="18750" r="30750" b="16251"/>
          <a:stretch>
            <a:fillRect/>
          </a:stretch>
        </p:blipFill>
        <p:spPr bwMode="auto">
          <a:xfrm>
            <a:off x="0" y="0"/>
            <a:ext cx="9144000" cy="631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949" name="TextBox 4"/>
          <p:cNvSpPr txBox="1">
            <a:spLocks noChangeArrowheads="1"/>
          </p:cNvSpPr>
          <p:nvPr/>
        </p:nvSpPr>
        <p:spPr bwMode="auto">
          <a:xfrm>
            <a:off x="0" y="0"/>
            <a:ext cx="9144000" cy="192087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6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RADON TRANSFORM Properties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38925" y="1033463"/>
            <a:ext cx="2505075" cy="8302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b="1" u="sng" dirty="0"/>
              <a:t>REMEMBER: </a:t>
            </a:r>
            <a:r>
              <a:rPr lang="en-US" dirty="0"/>
              <a:t>f(</a:t>
            </a:r>
            <a:r>
              <a:rPr lang="en-US" dirty="0" err="1"/>
              <a:t>x,y</a:t>
            </a:r>
            <a:r>
              <a:rPr lang="en-US" dirty="0"/>
              <a:t>) </a:t>
            </a:r>
            <a:r>
              <a:rPr lang="en-US" dirty="0">
                <a:sym typeface="Wingdings" pitchFamily="2" charset="2"/>
              </a:rPr>
              <a:t> p(r,</a:t>
            </a:r>
            <a:r>
              <a:rPr lang="en-US" dirty="0">
                <a:sym typeface="Symbol"/>
              </a:rPr>
              <a:t>)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rot="10800000" flipV="1">
            <a:off x="2647950" y="2671763"/>
            <a:ext cx="1947863" cy="2619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278188" y="3206750"/>
            <a:ext cx="758825" cy="3794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527425" y="3182938"/>
            <a:ext cx="2493963" cy="3921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5154613" y="3586163"/>
            <a:ext cx="2149475" cy="450850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498475" y="4275138"/>
            <a:ext cx="6970713" cy="20669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205720" y="4509360"/>
              <a:ext cx="4063320" cy="2125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6360" y="4500000"/>
                <a:ext cx="4082040" cy="214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035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752600"/>
            <a:ext cx="7243376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474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6106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b="1" dirty="0" smtClean="0"/>
              <a:t>Radon transform properties </a:t>
            </a:r>
            <a:endParaRPr lang="cs-CZ" b="1" dirty="0" smtClean="0"/>
          </a:p>
        </p:txBody>
      </p:sp>
      <p:sp>
        <p:nvSpPr>
          <p:cNvPr id="31747" name="Text Box 3"/>
          <p:cNvSpPr txBox="1">
            <a:spLocks noChangeArrowheads="1"/>
          </p:cNvSpPr>
          <p:nvPr/>
        </p:nvSpPr>
        <p:spPr bwMode="auto">
          <a:xfrm>
            <a:off x="152400" y="1066800"/>
            <a:ext cx="8763000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Tx/>
              <a:buAutoNum type="arabicPeriod"/>
            </a:pPr>
            <a:r>
              <a:rPr lang="en-US" sz="2800" b="1" dirty="0"/>
              <a:t> </a:t>
            </a:r>
            <a:r>
              <a:rPr lang="en-US" sz="3200" b="1" dirty="0"/>
              <a:t>Image of any </a:t>
            </a:r>
            <a:r>
              <a:rPr lang="en-US" sz="3200" dirty="0">
                <a:latin typeface="Times New Roman" pitchFamily="18" charset="0"/>
              </a:rPr>
              <a:t>f + g</a:t>
            </a:r>
            <a:r>
              <a:rPr lang="en-US" sz="3200" b="1" dirty="0"/>
              <a:t> is </a:t>
            </a:r>
            <a:r>
              <a:rPr lang="en-US" sz="3200" dirty="0">
                <a:latin typeface="Times New Roman" pitchFamily="18" charset="0"/>
              </a:rPr>
              <a:t>F + G</a:t>
            </a:r>
          </a:p>
          <a:p>
            <a:pPr eaLnBrk="1" hangingPunct="1">
              <a:buFontTx/>
              <a:buAutoNum type="arabicPeriod"/>
            </a:pPr>
            <a:endParaRPr lang="en-US" sz="3200" dirty="0">
              <a:latin typeface="Times New Roman" pitchFamily="18" charset="0"/>
            </a:endParaRPr>
          </a:p>
          <a:p>
            <a:pPr eaLnBrk="1" hangingPunct="1">
              <a:buFontTx/>
              <a:buAutoNum type="arabicPeriod"/>
            </a:pPr>
            <a:r>
              <a:rPr lang="en-US" sz="3200" b="1" dirty="0"/>
              <a:t>Image of </a:t>
            </a:r>
            <a:r>
              <a:rPr lang="en-US" sz="3200" i="1" dirty="0" err="1">
                <a:latin typeface="Times New Roman" pitchFamily="18" charset="0"/>
              </a:rPr>
              <a:t>c</a:t>
            </a:r>
            <a:r>
              <a:rPr lang="en-US" sz="3200" dirty="0" err="1">
                <a:latin typeface="Times New Roman" pitchFamily="18" charset="0"/>
              </a:rPr>
              <a:t>f</a:t>
            </a:r>
            <a:r>
              <a:rPr lang="en-US" sz="3200" b="1" dirty="0"/>
              <a:t> is </a:t>
            </a:r>
            <a:r>
              <a:rPr lang="en-US" sz="3200" i="1" dirty="0" err="1">
                <a:latin typeface="Times New Roman" pitchFamily="18" charset="0"/>
              </a:rPr>
              <a:t>c</a:t>
            </a:r>
            <a:r>
              <a:rPr lang="en-US" sz="3200" dirty="0" err="1">
                <a:latin typeface="Times New Roman" pitchFamily="18" charset="0"/>
              </a:rPr>
              <a:t>F</a:t>
            </a:r>
            <a:r>
              <a:rPr lang="en-US" sz="3200" b="1" dirty="0"/>
              <a:t> for any real </a:t>
            </a:r>
            <a:r>
              <a:rPr lang="en-US" sz="3200" i="1" dirty="0">
                <a:latin typeface="Times New Roman" pitchFamily="18" charset="0"/>
              </a:rPr>
              <a:t>c</a:t>
            </a:r>
          </a:p>
          <a:p>
            <a:pPr eaLnBrk="1" hangingPunct="1">
              <a:buFontTx/>
              <a:buAutoNum type="arabicPeriod"/>
            </a:pPr>
            <a:endParaRPr lang="en-US" sz="3200" b="1" dirty="0"/>
          </a:p>
          <a:p>
            <a:pPr eaLnBrk="1" hangingPunct="1">
              <a:buFontTx/>
              <a:buAutoNum type="arabicPeriod"/>
            </a:pPr>
            <a:r>
              <a:rPr lang="en-US" sz="3200" b="1" dirty="0"/>
              <a:t> Rotation of </a:t>
            </a:r>
            <a:r>
              <a:rPr lang="en-US" sz="3200" dirty="0">
                <a:latin typeface="Times New Roman" pitchFamily="18" charset="0"/>
              </a:rPr>
              <a:t>f</a:t>
            </a:r>
            <a:r>
              <a:rPr lang="en-US" sz="3200" b="1" dirty="0"/>
              <a:t> causes translation of </a:t>
            </a:r>
            <a:r>
              <a:rPr lang="en-US" sz="3200" dirty="0">
                <a:latin typeface="Times New Roman" pitchFamily="18" charset="0"/>
              </a:rPr>
              <a:t>F</a:t>
            </a:r>
            <a:r>
              <a:rPr lang="en-US" sz="3200" b="1" dirty="0"/>
              <a:t> in </a:t>
            </a:r>
            <a:r>
              <a:rPr lang="el-GR" sz="3200" i="1" dirty="0">
                <a:solidFill>
                  <a:srgbClr val="FF5050"/>
                </a:solidFill>
                <a:latin typeface="Symbol" pitchFamily="18" charset="2"/>
                <a:cs typeface="Arial" charset="0"/>
              </a:rPr>
              <a:t>α</a:t>
            </a:r>
            <a:endParaRPr lang="en-US" sz="3200" i="1" dirty="0">
              <a:solidFill>
                <a:srgbClr val="FF5050"/>
              </a:solidFill>
              <a:latin typeface="Symbol" pitchFamily="18" charset="2"/>
              <a:cs typeface="Arial" charset="0"/>
            </a:endParaRPr>
          </a:p>
          <a:p>
            <a:pPr eaLnBrk="1" hangingPunct="1">
              <a:buFontTx/>
              <a:buAutoNum type="arabicPeriod"/>
            </a:pPr>
            <a:endParaRPr lang="en-US" sz="3200" i="1" dirty="0">
              <a:solidFill>
                <a:srgbClr val="FF5050"/>
              </a:solidFill>
              <a:latin typeface="Symbol" pitchFamily="18" charset="2"/>
              <a:cs typeface="Arial" charset="0"/>
            </a:endParaRPr>
          </a:p>
          <a:p>
            <a:pPr eaLnBrk="1" hangingPunct="1">
              <a:buFontTx/>
              <a:buAutoNum type="arabicPeriod"/>
            </a:pPr>
            <a:r>
              <a:rPr lang="en-US" sz="3200" b="1" dirty="0">
                <a:cs typeface="Arial" charset="0"/>
              </a:rPr>
              <a:t>Scaling of </a:t>
            </a:r>
            <a:r>
              <a:rPr lang="en-US" sz="3200" dirty="0">
                <a:latin typeface="Times New Roman" pitchFamily="18" charset="0"/>
                <a:cs typeface="Arial" charset="0"/>
              </a:rPr>
              <a:t>f</a:t>
            </a:r>
            <a:r>
              <a:rPr lang="en-US" sz="3200" b="1" dirty="0">
                <a:cs typeface="Arial" charset="0"/>
              </a:rPr>
              <a:t> in </a:t>
            </a:r>
            <a:r>
              <a:rPr lang="en-US" sz="3200" dirty="0">
                <a:latin typeface="Times New Roman" pitchFamily="18" charset="0"/>
                <a:cs typeface="Arial" charset="0"/>
              </a:rPr>
              <a:t>(</a:t>
            </a:r>
            <a:r>
              <a:rPr lang="en-US" sz="3200" i="1" dirty="0" err="1">
                <a:latin typeface="Times New Roman" pitchFamily="18" charset="0"/>
                <a:cs typeface="Arial" charset="0"/>
              </a:rPr>
              <a:t>x</a:t>
            </a:r>
            <a:r>
              <a:rPr lang="en-US" sz="3200" dirty="0" err="1">
                <a:latin typeface="Times New Roman" pitchFamily="18" charset="0"/>
                <a:cs typeface="Arial" charset="0"/>
              </a:rPr>
              <a:t>,</a:t>
            </a:r>
            <a:r>
              <a:rPr lang="en-US" sz="3200" i="1" dirty="0" err="1">
                <a:latin typeface="Times New Roman" pitchFamily="18" charset="0"/>
                <a:cs typeface="Arial" charset="0"/>
              </a:rPr>
              <a:t>y</a:t>
            </a:r>
            <a:r>
              <a:rPr lang="en-US" sz="3200" dirty="0">
                <a:latin typeface="Times New Roman" pitchFamily="18" charset="0"/>
                <a:cs typeface="Arial" charset="0"/>
              </a:rPr>
              <a:t>)</a:t>
            </a:r>
            <a:r>
              <a:rPr lang="en-US" sz="3200" b="1" dirty="0">
                <a:cs typeface="Arial" charset="0"/>
              </a:rPr>
              <a:t> causes scaling of </a:t>
            </a:r>
            <a:r>
              <a:rPr lang="en-US" sz="3200" dirty="0">
                <a:latin typeface="Times New Roman" pitchFamily="18" charset="0"/>
                <a:cs typeface="Arial" charset="0"/>
              </a:rPr>
              <a:t>F </a:t>
            </a:r>
            <a:r>
              <a:rPr lang="en-US" sz="3200" b="1" dirty="0">
                <a:cs typeface="Arial" charset="0"/>
              </a:rPr>
              <a:t>in </a:t>
            </a:r>
            <a:r>
              <a:rPr lang="en-US" sz="3200" i="1" dirty="0">
                <a:solidFill>
                  <a:srgbClr val="FF5050"/>
                </a:solidFill>
                <a:latin typeface="Times New Roman" pitchFamily="18" charset="0"/>
                <a:cs typeface="Arial" charset="0"/>
              </a:rPr>
              <a:t>s</a:t>
            </a:r>
          </a:p>
          <a:p>
            <a:pPr eaLnBrk="1" hangingPunct="1">
              <a:buFontTx/>
              <a:buAutoNum type="arabicPeriod"/>
            </a:pPr>
            <a:endParaRPr lang="en-US" sz="3200" b="1" dirty="0">
              <a:cs typeface="Arial" charset="0"/>
            </a:endParaRPr>
          </a:p>
          <a:p>
            <a:pPr eaLnBrk="1" hangingPunct="1">
              <a:buFontTx/>
              <a:buAutoNum type="arabicPeriod"/>
            </a:pPr>
            <a:r>
              <a:rPr lang="en-US" sz="3200" b="1" dirty="0">
                <a:cs typeface="Arial" charset="0"/>
              </a:rPr>
              <a:t>Image of a point (2D Dirac function) is sine wave</a:t>
            </a:r>
            <a:r>
              <a:rPr lang="cs-CZ" sz="3200" b="1" dirty="0">
                <a:cs typeface="Arial" charset="0"/>
              </a:rPr>
              <a:t> line</a:t>
            </a:r>
            <a:endParaRPr lang="cs-CZ" sz="3200" b="1" dirty="0"/>
          </a:p>
        </p:txBody>
      </p:sp>
    </p:spTree>
    <p:extLst>
      <p:ext uri="{BB962C8B-B14F-4D97-AF65-F5344CB8AC3E}">
        <p14:creationId xmlns:p14="http://schemas.microsoft.com/office/powerpoint/2010/main" val="109144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19100" y="457200"/>
            <a:ext cx="8610600" cy="914400"/>
          </a:xfrm>
        </p:spPr>
        <p:txBody>
          <a:bodyPr/>
          <a:lstStyle/>
          <a:p>
            <a:pPr eaLnBrk="1" hangingPunct="1"/>
            <a:r>
              <a:rPr lang="en-US" b="1" dirty="0" smtClean="0"/>
              <a:t>Radon transform properties </a:t>
            </a:r>
            <a:endParaRPr lang="cs-CZ" b="1" dirty="0" smtClean="0"/>
          </a:p>
        </p:txBody>
      </p:sp>
      <p:sp>
        <p:nvSpPr>
          <p:cNvPr id="32771" name="Text Box 3"/>
          <p:cNvSpPr txBox="1">
            <a:spLocks noChangeArrowheads="1"/>
          </p:cNvSpPr>
          <p:nvPr/>
        </p:nvSpPr>
        <p:spPr bwMode="auto">
          <a:xfrm>
            <a:off x="609600" y="1600200"/>
            <a:ext cx="8229600" cy="350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b="1" dirty="0">
                <a:cs typeface="Arial" charset="0"/>
              </a:rPr>
              <a:t>6. Image of </a:t>
            </a:r>
            <a:r>
              <a:rPr lang="en-US" sz="3200" i="1" dirty="0">
                <a:latin typeface="Times New Roman" pitchFamily="18" charset="0"/>
                <a:cs typeface="Arial" charset="0"/>
              </a:rPr>
              <a:t>n</a:t>
            </a:r>
            <a:r>
              <a:rPr lang="en-US" sz="3200" b="1" dirty="0">
                <a:cs typeface="Arial" charset="0"/>
              </a:rPr>
              <a:t> points is a </a:t>
            </a:r>
            <a:r>
              <a:rPr lang="cs-CZ" sz="3200" b="1" dirty="0">
                <a:cs typeface="Arial" charset="0"/>
              </a:rPr>
              <a:t>set of</a:t>
            </a:r>
            <a:r>
              <a:rPr lang="en-US" sz="3200" b="1" dirty="0">
                <a:cs typeface="Arial" charset="0"/>
              </a:rPr>
              <a:t> </a:t>
            </a:r>
            <a:r>
              <a:rPr lang="en-US" sz="3200" i="1" dirty="0">
                <a:latin typeface="Times New Roman" pitchFamily="18" charset="0"/>
                <a:cs typeface="Arial" charset="0"/>
              </a:rPr>
              <a:t>n</a:t>
            </a:r>
            <a:r>
              <a:rPr lang="en-US" sz="3200" b="1" dirty="0">
                <a:cs typeface="Arial" charset="0"/>
              </a:rPr>
              <a:t>   sine wave</a:t>
            </a:r>
            <a:r>
              <a:rPr lang="cs-CZ" sz="3200" b="1" dirty="0">
                <a:cs typeface="Arial" charset="0"/>
              </a:rPr>
              <a:t> lines</a:t>
            </a:r>
            <a:endParaRPr lang="en-US" sz="3200" b="1" dirty="0">
              <a:cs typeface="Arial" charset="0"/>
            </a:endParaRPr>
          </a:p>
          <a:p>
            <a:pPr eaLnBrk="1" hangingPunct="1"/>
            <a:endParaRPr lang="en-US" sz="3200" b="1" dirty="0">
              <a:cs typeface="Arial" charset="0"/>
            </a:endParaRPr>
          </a:p>
          <a:p>
            <a:pPr eaLnBrk="1" hangingPunct="1"/>
            <a:r>
              <a:rPr lang="en-US" sz="3200" b="1" dirty="0">
                <a:cs typeface="Arial" charset="0"/>
              </a:rPr>
              <a:t>7. </a:t>
            </a:r>
            <a:r>
              <a:rPr lang="en-US" sz="3200" b="1" dirty="0"/>
              <a:t> Image of a line is a point (2D Dirac function)</a:t>
            </a:r>
          </a:p>
          <a:p>
            <a:pPr eaLnBrk="1" hangingPunct="1"/>
            <a:endParaRPr lang="en-US" sz="3200" b="1" dirty="0"/>
          </a:p>
          <a:p>
            <a:pPr eaLnBrk="1" hangingPunct="1"/>
            <a:r>
              <a:rPr lang="en-US" sz="3200" b="1" dirty="0"/>
              <a:t>8. Image of polygon contour is a point set </a:t>
            </a:r>
            <a:endParaRPr lang="cs-CZ" sz="3200" b="1" dirty="0"/>
          </a:p>
        </p:txBody>
      </p:sp>
    </p:spTree>
    <p:extLst>
      <p:ext uri="{BB962C8B-B14F-4D97-AF65-F5344CB8AC3E}">
        <p14:creationId xmlns:p14="http://schemas.microsoft.com/office/powerpoint/2010/main" val="287087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ChangeArrowheads="1"/>
          </p:cNvSpPr>
          <p:nvPr>
            <p:ph type="title"/>
          </p:nvPr>
        </p:nvSpPr>
        <p:spPr>
          <a:xfrm>
            <a:off x="282575" y="0"/>
            <a:ext cx="8683625" cy="985838"/>
          </a:xfrm>
          <a:solidFill>
            <a:srgbClr val="FFFF00"/>
          </a:solidFill>
        </p:spPr>
        <p:txBody>
          <a:bodyPr/>
          <a:lstStyle/>
          <a:p>
            <a:pPr>
              <a:defRPr/>
            </a:pP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Inverse Radon Transform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2254250"/>
            <a:ext cx="7772400" cy="4114800"/>
          </a:xfrm>
        </p:spPr>
        <p:txBody>
          <a:bodyPr/>
          <a:lstStyle/>
          <a:p>
            <a:endParaRPr lang="en-US" smtClean="0"/>
          </a:p>
        </p:txBody>
      </p:sp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t="26253" r="13127" b="13753"/>
          <a:stretch>
            <a:fillRect/>
          </a:stretch>
        </p:blipFill>
        <p:spPr bwMode="auto">
          <a:xfrm>
            <a:off x="458788" y="1277938"/>
            <a:ext cx="8455025" cy="550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628650" y="4359275"/>
            <a:ext cx="8001000" cy="23717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6" name="Text Box 6"/>
          <p:cNvSpPr txBox="1">
            <a:spLocks noChangeArrowheads="1"/>
          </p:cNvSpPr>
          <p:nvPr/>
        </p:nvSpPr>
        <p:spPr bwMode="auto">
          <a:xfrm>
            <a:off x="6972300" y="6069013"/>
            <a:ext cx="1755775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FF0000"/>
                </a:solidFill>
              </a:rPr>
              <a:t>Inverse Radon Transform</a:t>
            </a:r>
          </a:p>
        </p:txBody>
      </p:sp>
    </p:spTree>
    <p:extLst>
      <p:ext uri="{BB962C8B-B14F-4D97-AF65-F5344CB8AC3E}">
        <p14:creationId xmlns:p14="http://schemas.microsoft.com/office/powerpoint/2010/main" val="295341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algn="just"/>
            <a:r>
              <a:rPr lang="en-US" dirty="0" smtClean="0"/>
              <a:t>In two dimensions (2D), the Radon transform is the set of all line-integral projections of a 2D function f(r). </a:t>
            </a:r>
          </a:p>
          <a:p>
            <a:pPr algn="just"/>
            <a:r>
              <a:rPr lang="en-US" dirty="0" smtClean="0"/>
              <a:t>For example, line integrals of the x-ray attenuation coefficient are obtained in computed tomography by passing a pencil beam of x-rays through a section of the body. </a:t>
            </a:r>
          </a:p>
          <a:p>
            <a:pPr algn="just"/>
            <a:r>
              <a:rPr lang="en-US" dirty="0" smtClean="0"/>
              <a:t>In single-photon emission computed tomography (SPECT), a parallel-hole collimator defines a pencil-like region of the body, so again line integrals are obtained, this time of the activity distribution. </a:t>
            </a:r>
          </a:p>
          <a:p>
            <a:pPr algn="just"/>
            <a:r>
              <a:rPr lang="en-US" dirty="0" smtClean="0"/>
              <a:t>And in positron-emission tomography (PET), coincident detection of two annihilation gamma rays defines a line through the body, and line integrals of the positron activity are measured. </a:t>
            </a:r>
          </a:p>
          <a:p>
            <a:pPr algn="just"/>
            <a:r>
              <a:rPr lang="en-US" dirty="0" smtClean="0"/>
              <a:t>The Radon transform in 3D refers to integrals over planes rather than lines. Plane integrals occur in some kinds of magnetic resonance imaging and in nuclear medicine if a slat collimator is used.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70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Application of Radon Transform Example</a:t>
            </a:r>
          </a:p>
        </p:txBody>
      </p:sp>
      <p:pic>
        <p:nvPicPr>
          <p:cNvPr id="4608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13750" r="18750" b="7500"/>
          <a:stretch>
            <a:fillRect/>
          </a:stretch>
        </p:blipFill>
        <p:spPr bwMode="auto">
          <a:xfrm>
            <a:off x="19050" y="1219200"/>
            <a:ext cx="9124950" cy="507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68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95087"/>
            <a:ext cx="5900738" cy="5045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Reconstruction with more 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67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247811" name="Rectangle 3"/>
          <p:cNvSpPr>
            <a:spLocks noGrp="1" noChangeArrowheads="1"/>
          </p:cNvSpPr>
          <p:nvPr>
            <p:ph idx="1"/>
          </p:nvPr>
        </p:nvSpPr>
        <p:spPr>
          <a:xfrm>
            <a:off x="225425" y="1981200"/>
            <a:ext cx="8597900" cy="3529013"/>
          </a:xfrm>
          <a:solidFill>
            <a:srgbClr val="FFFF99"/>
          </a:solidFill>
        </p:spPr>
        <p:txBody>
          <a:bodyPr>
            <a:normAutofit lnSpcReduction="10000"/>
          </a:bodyPr>
          <a:lstStyle/>
          <a:p>
            <a:pPr algn="ctr">
              <a:lnSpc>
                <a:spcPct val="80000"/>
              </a:lnSpc>
              <a:buFontTx/>
              <a:buNone/>
              <a:defRPr/>
            </a:pPr>
            <a:r>
              <a:rPr lang="en-US" sz="8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Backpropagation</a:t>
            </a:r>
            <a:r>
              <a:rPr lang="en-US" sz="8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</a:p>
          <a:p>
            <a:pPr algn="ctr">
              <a:lnSpc>
                <a:spcPct val="80000"/>
              </a:lnSpc>
              <a:buFontTx/>
              <a:buNone/>
              <a:defRPr/>
            </a:pPr>
            <a:r>
              <a:rPr lang="en-US" sz="8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Principles </a:t>
            </a:r>
          </a:p>
        </p:txBody>
      </p:sp>
    </p:spTree>
    <p:extLst>
      <p:ext uri="{BB962C8B-B14F-4D97-AF65-F5344CB8AC3E}">
        <p14:creationId xmlns:p14="http://schemas.microsoft.com/office/powerpoint/2010/main" val="219805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2" t="16252" r="16878" b="12502"/>
          <a:stretch>
            <a:fillRect/>
          </a:stretch>
        </p:blipFill>
        <p:spPr bwMode="auto">
          <a:xfrm>
            <a:off x="0" y="400050"/>
            <a:ext cx="8689975" cy="645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837" name="Rectangle 5"/>
          <p:cNvSpPr>
            <a:spLocks noChangeArrowheads="1"/>
          </p:cNvSpPr>
          <p:nvPr/>
        </p:nvSpPr>
        <p:spPr bwMode="auto">
          <a:xfrm>
            <a:off x="5973763" y="2805113"/>
            <a:ext cx="3170237" cy="684212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 eaLnBrk="0" hangingPunct="0">
              <a:spcBef>
                <a:spcPct val="20000"/>
              </a:spcBef>
              <a:defRPr/>
            </a:pPr>
            <a:r>
              <a:rPr 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Backpropagation</a:t>
            </a:r>
          </a:p>
        </p:txBody>
      </p:sp>
      <p:sp>
        <p:nvSpPr>
          <p:cNvPr id="23558" name="Line 6"/>
          <p:cNvSpPr>
            <a:spLocks noChangeShapeType="1"/>
          </p:cNvSpPr>
          <p:nvPr/>
        </p:nvSpPr>
        <p:spPr bwMode="auto">
          <a:xfrm flipH="1" flipV="1">
            <a:off x="3794125" y="5578475"/>
            <a:ext cx="1570038" cy="8826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59" name="Text Box 7"/>
          <p:cNvSpPr txBox="1">
            <a:spLocks noChangeArrowheads="1"/>
          </p:cNvSpPr>
          <p:nvPr/>
        </p:nvSpPr>
        <p:spPr bwMode="auto">
          <a:xfrm>
            <a:off x="5480050" y="5989638"/>
            <a:ext cx="1889125" cy="64928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200"/>
              <a:t>We know that objects are somewhere here in black stripes, but where?</a:t>
            </a:r>
          </a:p>
        </p:txBody>
      </p:sp>
    </p:spTree>
    <p:extLst>
      <p:ext uri="{BB962C8B-B14F-4D97-AF65-F5344CB8AC3E}">
        <p14:creationId xmlns:p14="http://schemas.microsoft.com/office/powerpoint/2010/main" val="307912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2" t="16252" r="15939" b="12502"/>
          <a:stretch>
            <a:fillRect/>
          </a:stretch>
        </p:blipFill>
        <p:spPr bwMode="auto">
          <a:xfrm>
            <a:off x="0" y="96838"/>
            <a:ext cx="8739188" cy="676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102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301750"/>
          </a:xfrm>
          <a:solidFill>
            <a:srgbClr val="FFFF00"/>
          </a:solidFill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of Simple </a:t>
            </a:r>
            <a:r>
              <a:rPr lang="en-US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Backprojection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Reconstruction</a:t>
            </a:r>
          </a:p>
        </p:txBody>
      </p:sp>
      <p:sp>
        <p:nvSpPr>
          <p:cNvPr id="251907" name="Content Placeholder 2"/>
          <p:cNvSpPr>
            <a:spLocks noGrp="1"/>
          </p:cNvSpPr>
          <p:nvPr>
            <p:ph idx="4294967295"/>
          </p:nvPr>
        </p:nvSpPr>
        <p:spPr>
          <a:xfrm>
            <a:off x="0" y="5700713"/>
            <a:ext cx="6308725" cy="91757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/>
          <a:p>
            <a:pPr>
              <a:defRPr/>
            </a:pPr>
            <a:r>
              <a:rPr lang="en-US" sz="2400" dirty="0" smtClean="0"/>
              <a:t>Given are sums, we have to reconstruct values of pixels A, B, C and D</a:t>
            </a:r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0" t="26250" r="13499" b="20000"/>
          <a:stretch>
            <a:fillRect/>
          </a:stretch>
        </p:blipFill>
        <p:spPr bwMode="auto">
          <a:xfrm>
            <a:off x="201613" y="1387475"/>
            <a:ext cx="8704262" cy="376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740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2" t="16252" r="12189" b="16252"/>
          <a:stretch>
            <a:fillRect/>
          </a:stretch>
        </p:blipFill>
        <p:spPr bwMode="auto">
          <a:xfrm>
            <a:off x="0" y="500063"/>
            <a:ext cx="9144000" cy="635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0885" name="Text Box 5"/>
          <p:cNvSpPr txBox="1">
            <a:spLocks noChangeArrowheads="1"/>
          </p:cNvSpPr>
          <p:nvPr/>
        </p:nvSpPr>
        <p:spPr bwMode="auto">
          <a:xfrm>
            <a:off x="7604125" y="1203325"/>
            <a:ext cx="1539875" cy="64135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36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ART</a:t>
            </a:r>
          </a:p>
        </p:txBody>
      </p:sp>
      <p:sp>
        <p:nvSpPr>
          <p:cNvPr id="250886" name="Rectangle 2"/>
          <p:cNvSpPr>
            <a:spLocks noChangeArrowheads="1"/>
          </p:cNvSpPr>
          <p:nvPr/>
        </p:nvSpPr>
        <p:spPr bwMode="auto">
          <a:xfrm>
            <a:off x="0" y="0"/>
            <a:ext cx="9144000" cy="1219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4000" b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mic Sans MS" pitchFamily="66" charset="0"/>
              </a:rPr>
              <a:t>Image </a:t>
            </a:r>
            <a:r>
              <a:rPr lang="en-US" sz="3200" b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mic Sans MS" pitchFamily="66" charset="0"/>
              </a:rPr>
              <a:t>Reconstruction: </a:t>
            </a:r>
            <a:r>
              <a:rPr 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ART </a:t>
            </a:r>
            <a:r>
              <a:rPr lang="en-US" sz="3200" b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or</a:t>
            </a:r>
            <a:r>
              <a:rPr 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 Algebraic Reconstruction Technique</a:t>
            </a:r>
            <a:endParaRPr lang="en-US" sz="4000" b="1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572080" y="3384360"/>
              <a:ext cx="3170520" cy="2777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62720" y="3375000"/>
                <a:ext cx="3189240" cy="279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107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8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3128963"/>
          </a:xfrm>
          <a:solidFill>
            <a:srgbClr val="FFFF99"/>
          </a:solidFill>
        </p:spPr>
        <p:txBody>
          <a:bodyPr/>
          <a:lstStyle/>
          <a:p>
            <a:pPr>
              <a:defRPr/>
            </a:pPr>
            <a:r>
              <a:rPr lang="en-US" sz="72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Backprojection</a:t>
            </a:r>
            <a:r>
              <a:rPr lang="en-US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of Radon Transform</a:t>
            </a:r>
          </a:p>
        </p:txBody>
      </p:sp>
      <p:sp>
        <p:nvSpPr>
          <p:cNvPr id="77826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</p:txBody>
      </p:sp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" t="20003" r="937" b="15002"/>
          <a:stretch>
            <a:fillRect/>
          </a:stretch>
        </p:blipFill>
        <p:spPr bwMode="auto">
          <a:xfrm>
            <a:off x="477982" y="228600"/>
            <a:ext cx="8049059" cy="5739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536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788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788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3" t="16252" r="6563" b="11252"/>
          <a:stretch>
            <a:fillRect/>
          </a:stretch>
        </p:blipFill>
        <p:spPr bwMode="auto">
          <a:xfrm>
            <a:off x="0" y="619125"/>
            <a:ext cx="9144000" cy="572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34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798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798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3" t="17502" r="11252" b="16252"/>
          <a:stretch>
            <a:fillRect/>
          </a:stretch>
        </p:blipFill>
        <p:spPr bwMode="auto">
          <a:xfrm>
            <a:off x="0" y="0"/>
            <a:ext cx="8494713" cy="675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7" name="Line 5"/>
          <p:cNvSpPr>
            <a:spLocks noChangeShapeType="1"/>
          </p:cNvSpPr>
          <p:nvPr/>
        </p:nvSpPr>
        <p:spPr bwMode="auto">
          <a:xfrm flipH="1" flipV="1">
            <a:off x="6675438" y="2819400"/>
            <a:ext cx="808037" cy="350838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78" name="Text Box 6"/>
          <p:cNvSpPr txBox="1">
            <a:spLocks noChangeArrowheads="1"/>
          </p:cNvSpPr>
          <p:nvPr/>
        </p:nvSpPr>
        <p:spPr bwMode="auto">
          <a:xfrm>
            <a:off x="7481888" y="2971800"/>
            <a:ext cx="946150" cy="5270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400"/>
              <a:t>Crisp edges</a:t>
            </a:r>
          </a:p>
        </p:txBody>
      </p:sp>
      <p:sp>
        <p:nvSpPr>
          <p:cNvPr id="79879" name="Text Box 7"/>
          <p:cNvSpPr txBox="1">
            <a:spLocks noChangeArrowheads="1"/>
          </p:cNvSpPr>
          <p:nvPr/>
        </p:nvSpPr>
        <p:spPr bwMode="auto">
          <a:xfrm>
            <a:off x="334963" y="2636838"/>
            <a:ext cx="946150" cy="5270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400"/>
              <a:t>Blurred edges</a:t>
            </a:r>
          </a:p>
        </p:txBody>
      </p:sp>
      <p:sp>
        <p:nvSpPr>
          <p:cNvPr id="79880" name="Line 8"/>
          <p:cNvSpPr>
            <a:spLocks noChangeShapeType="1"/>
          </p:cNvSpPr>
          <p:nvPr/>
        </p:nvSpPr>
        <p:spPr bwMode="auto">
          <a:xfrm flipV="1">
            <a:off x="1325563" y="2773363"/>
            <a:ext cx="2133600" cy="21431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16725" y="3871913"/>
            <a:ext cx="2327275" cy="10144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/>
              <a:t>Filtered </a:t>
            </a:r>
            <a:r>
              <a:rPr lang="en-US" sz="2000" dirty="0" err="1"/>
              <a:t>backpropagation</a:t>
            </a:r>
            <a:r>
              <a:rPr lang="en-US" sz="2000" dirty="0"/>
              <a:t> creates crisp edges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rot="16200000" flipH="1">
            <a:off x="2053431" y="1567657"/>
            <a:ext cx="582613" cy="273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043113" y="1139825"/>
            <a:ext cx="877887" cy="431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sz="1100" dirty="0"/>
              <a:t>Ideal cylinder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928880" y="3955680"/>
              <a:ext cx="3232800" cy="1420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9520" y="3946320"/>
                <a:ext cx="3251520" cy="143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406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Radon Transform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1D projection of a 2D function f(</a:t>
            </a:r>
            <a:r>
              <a:rPr lang="en-US" dirty="0" err="1" smtClean="0"/>
              <a:t>x,y</a:t>
            </a:r>
            <a:r>
              <a:rPr lang="en-US" dirty="0" smtClean="0"/>
              <a:t>), with the projection being defined by line integrals along a series of lines parallel to the y axis</a:t>
            </a:r>
          </a:p>
          <a:p>
            <a:r>
              <a:rPr lang="en-US" dirty="0" smtClean="0"/>
              <a:t>The projection along the line x=</a:t>
            </a:r>
            <a:r>
              <a:rPr lang="el-GR" dirty="0" smtClean="0"/>
              <a:t>ρ</a:t>
            </a:r>
            <a:r>
              <a:rPr lang="en-US" dirty="0" smtClean="0"/>
              <a:t>, denoted </a:t>
            </a:r>
            <a:r>
              <a:rPr lang="el-GR" dirty="0" smtClean="0"/>
              <a:t>λ</a:t>
            </a:r>
            <a:r>
              <a:rPr lang="el-GR" baseline="-25000" dirty="0" smtClean="0"/>
              <a:t>θ</a:t>
            </a:r>
            <a:r>
              <a:rPr lang="en-US" dirty="0" smtClean="0"/>
              <a:t>(</a:t>
            </a:r>
            <a:r>
              <a:rPr lang="el-GR" dirty="0" smtClean="0"/>
              <a:t>ρ</a:t>
            </a:r>
            <a:r>
              <a:rPr lang="en-US" dirty="0" smtClean="0"/>
              <a:t>), is given by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572000"/>
            <a:ext cx="6619301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785880" y="437400"/>
              <a:ext cx="7974720" cy="5304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6520" y="428040"/>
                <a:ext cx="7993440" cy="532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648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Radon transform </a:t>
            </a:r>
            <a:r>
              <a:rPr lang="en-US" smtClean="0"/>
              <a:t>back propagation </a:t>
            </a:r>
            <a:r>
              <a:rPr lang="en-US" dirty="0" smtClean="0"/>
              <a:t>in different directions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309" y="1676400"/>
            <a:ext cx="7162800" cy="463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867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525963"/>
          </a:xfrm>
          <a:solidFill>
            <a:srgbClr val="FFFF00"/>
          </a:solidFill>
        </p:spPr>
        <p:txBody>
          <a:bodyPr/>
          <a:lstStyle/>
          <a:p>
            <a:pPr algn="ctr">
              <a:buFontTx/>
              <a:buNone/>
              <a:defRPr/>
            </a:pPr>
            <a:r>
              <a:rPr lang="en-US" sz="8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Radon Transform - Reconstruction</a:t>
            </a:r>
            <a:endParaRPr lang="en-US" sz="8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963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4" descr="iradon3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1938" cy="686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Rectangle 3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763000" cy="1143000"/>
          </a:xfrm>
        </p:spPr>
        <p:txBody>
          <a:bodyPr/>
          <a:lstStyle/>
          <a:p>
            <a:pPr eaLnBrk="1" hangingPunct="1"/>
            <a:r>
              <a:rPr lang="en-US" b="1" smtClean="0"/>
              <a:t>Reconstruction from 32 angles</a:t>
            </a:r>
            <a:endParaRPr lang="cs-CZ" b="1" smtClean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982520" y="776880"/>
              <a:ext cx="6465600" cy="5786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73160" y="767520"/>
                <a:ext cx="6484320" cy="580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553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3" descr="iradon6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1938" cy="686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763000" cy="1143000"/>
          </a:xfrm>
        </p:spPr>
        <p:txBody>
          <a:bodyPr/>
          <a:lstStyle/>
          <a:p>
            <a:pPr eaLnBrk="1" hangingPunct="1"/>
            <a:r>
              <a:rPr lang="en-US" b="1" smtClean="0"/>
              <a:t>Reconstruction from 64 angles</a:t>
            </a:r>
            <a:endParaRPr lang="cs-CZ" b="1" smtClean="0"/>
          </a:p>
        </p:txBody>
      </p:sp>
    </p:spTree>
    <p:extLst>
      <p:ext uri="{BB962C8B-B14F-4D97-AF65-F5344CB8AC3E}">
        <p14:creationId xmlns:p14="http://schemas.microsoft.com/office/powerpoint/2010/main" val="193552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3" descr="iradon9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1938" cy="686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763000" cy="1143000"/>
          </a:xfrm>
        </p:spPr>
        <p:txBody>
          <a:bodyPr/>
          <a:lstStyle/>
          <a:p>
            <a:pPr eaLnBrk="1" hangingPunct="1"/>
            <a:r>
              <a:rPr lang="en-US" b="1" smtClean="0"/>
              <a:t>Reconstruction from 96 angles</a:t>
            </a:r>
            <a:endParaRPr lang="cs-CZ" b="1" smtClean="0"/>
          </a:p>
        </p:txBody>
      </p:sp>
    </p:spTree>
    <p:extLst>
      <p:ext uri="{BB962C8B-B14F-4D97-AF65-F5344CB8AC3E}">
        <p14:creationId xmlns:p14="http://schemas.microsoft.com/office/powerpoint/2010/main" val="144165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3" descr="iradon12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1938" cy="686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763000" cy="1143000"/>
          </a:xfrm>
        </p:spPr>
        <p:txBody>
          <a:bodyPr/>
          <a:lstStyle/>
          <a:p>
            <a:pPr eaLnBrk="1" hangingPunct="1"/>
            <a:r>
              <a:rPr lang="en-US" b="1" smtClean="0"/>
              <a:t>Reconstruction from 128 angles</a:t>
            </a:r>
            <a:endParaRPr lang="cs-CZ" b="1" smtClean="0"/>
          </a:p>
        </p:txBody>
      </p:sp>
    </p:spTree>
    <p:extLst>
      <p:ext uri="{BB962C8B-B14F-4D97-AF65-F5344CB8AC3E}">
        <p14:creationId xmlns:p14="http://schemas.microsoft.com/office/powerpoint/2010/main" val="227279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3" descr="iradon18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1938" cy="686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763000" cy="1143000"/>
          </a:xfrm>
        </p:spPr>
        <p:txBody>
          <a:bodyPr/>
          <a:lstStyle/>
          <a:p>
            <a:pPr eaLnBrk="1" hangingPunct="1"/>
            <a:r>
              <a:rPr lang="en-US" b="1" smtClean="0"/>
              <a:t>Reconstruction from 180 angles</a:t>
            </a:r>
            <a:endParaRPr lang="cs-CZ" b="1" smtClean="0"/>
          </a:p>
        </p:txBody>
      </p:sp>
    </p:spTree>
    <p:extLst>
      <p:ext uri="{BB962C8B-B14F-4D97-AF65-F5344CB8AC3E}">
        <p14:creationId xmlns:p14="http://schemas.microsoft.com/office/powerpoint/2010/main" val="109165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3" descr="iradon25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1938" cy="686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763000" cy="1143000"/>
          </a:xfrm>
        </p:spPr>
        <p:txBody>
          <a:bodyPr/>
          <a:lstStyle/>
          <a:p>
            <a:pPr eaLnBrk="1" hangingPunct="1"/>
            <a:r>
              <a:rPr lang="en-US" b="1" smtClean="0"/>
              <a:t>Reconstruction from 256 angles</a:t>
            </a:r>
            <a:endParaRPr lang="cs-CZ" b="1" smtClean="0"/>
          </a:p>
        </p:txBody>
      </p:sp>
    </p:spTree>
    <p:extLst>
      <p:ext uri="{BB962C8B-B14F-4D97-AF65-F5344CB8AC3E}">
        <p14:creationId xmlns:p14="http://schemas.microsoft.com/office/powerpoint/2010/main" val="40237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3" descr="iradon36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1938" cy="686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763000" cy="1143000"/>
          </a:xfrm>
        </p:spPr>
        <p:txBody>
          <a:bodyPr/>
          <a:lstStyle/>
          <a:p>
            <a:pPr eaLnBrk="1" hangingPunct="1"/>
            <a:r>
              <a:rPr lang="en-US" b="1" smtClean="0"/>
              <a:t>Reconstruction from 360 angles</a:t>
            </a:r>
            <a:endParaRPr lang="cs-CZ" b="1" smtClean="0"/>
          </a:p>
        </p:txBody>
      </p:sp>
    </p:spTree>
    <p:extLst>
      <p:ext uri="{BB962C8B-B14F-4D97-AF65-F5344CB8AC3E}">
        <p14:creationId xmlns:p14="http://schemas.microsoft.com/office/powerpoint/2010/main" val="55417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3" descr="iradon5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1938" cy="686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763000" cy="1143000"/>
          </a:xfrm>
        </p:spPr>
        <p:txBody>
          <a:bodyPr/>
          <a:lstStyle/>
          <a:p>
            <a:pPr eaLnBrk="1" hangingPunct="1"/>
            <a:r>
              <a:rPr lang="en-US" b="1" smtClean="0"/>
              <a:t>Reconstruction from 512 angles</a:t>
            </a:r>
            <a:endParaRPr lang="cs-CZ" b="1" smtClean="0"/>
          </a:p>
        </p:txBody>
      </p:sp>
    </p:spTree>
    <p:extLst>
      <p:ext uri="{BB962C8B-B14F-4D97-AF65-F5344CB8AC3E}">
        <p14:creationId xmlns:p14="http://schemas.microsoft.com/office/powerpoint/2010/main" val="242705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Radon Transform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more general projection is along the line </a:t>
            </a:r>
            <a:r>
              <a:rPr lang="el-GR" dirty="0" smtClean="0"/>
              <a:t>ρ</a:t>
            </a:r>
            <a:r>
              <a:rPr lang="en-US" dirty="0" smtClean="0"/>
              <a:t> = r*n. In this case the projection is given by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 algn="just">
              <a:buNone/>
            </a:pPr>
            <a:endParaRPr lang="en-US" dirty="0" smtClean="0"/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 smtClean="0"/>
              <a:t>where the integral runs over the infinite plane, and </a:t>
            </a:r>
            <a:r>
              <a:rPr lang="el-GR" dirty="0" smtClean="0"/>
              <a:t>φ</a:t>
            </a:r>
            <a:r>
              <a:rPr lang="en-US" dirty="0" smtClean="0"/>
              <a:t> is the angle between the x axis and the unit vector 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434" y="2895599"/>
            <a:ext cx="3824287" cy="847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288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Radon Transform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b="1" dirty="0" smtClean="0">
              <a:solidFill>
                <a:srgbClr val="FF0000"/>
              </a:solidFill>
            </a:endParaRPr>
          </a:p>
          <a:p>
            <a:pPr marL="0" indent="0" algn="just">
              <a:buNone/>
            </a:pPr>
            <a:r>
              <a:rPr lang="en-US" b="1" dirty="0" smtClean="0">
                <a:solidFill>
                  <a:srgbClr val="FF0000"/>
                </a:solidFill>
              </a:rPr>
              <a:t>The projection </a:t>
            </a:r>
            <a:r>
              <a:rPr lang="el-GR" b="1" dirty="0" smtClean="0">
                <a:solidFill>
                  <a:srgbClr val="FF0000"/>
                </a:solidFill>
              </a:rPr>
              <a:t>λ</a:t>
            </a:r>
            <a:r>
              <a:rPr lang="el-GR" b="1" baseline="-25000" dirty="0" smtClean="0">
                <a:solidFill>
                  <a:srgbClr val="FF0000"/>
                </a:solidFill>
              </a:rPr>
              <a:t>θ</a:t>
            </a:r>
            <a:r>
              <a:rPr lang="en-US" b="1" dirty="0" smtClean="0">
                <a:solidFill>
                  <a:srgbClr val="FF0000"/>
                </a:solidFill>
              </a:rPr>
              <a:t>(p), can be regarded either as a 1D function of </a:t>
            </a:r>
            <a:r>
              <a:rPr lang="el-GR" b="1" dirty="0" smtClean="0">
                <a:solidFill>
                  <a:srgbClr val="FF0000"/>
                </a:solidFill>
              </a:rPr>
              <a:t>ρ</a:t>
            </a:r>
            <a:r>
              <a:rPr lang="en-US" b="1" dirty="0" smtClean="0">
                <a:solidFill>
                  <a:srgbClr val="FF0000"/>
                </a:solidFill>
              </a:rPr>
              <a:t>, parameterized by </a:t>
            </a:r>
            <a:r>
              <a:rPr lang="el-GR" b="1" dirty="0">
                <a:solidFill>
                  <a:srgbClr val="FF0000"/>
                </a:solidFill>
              </a:rPr>
              <a:t>θ</a:t>
            </a:r>
            <a:r>
              <a:rPr lang="en-US" b="1" dirty="0" smtClean="0">
                <a:solidFill>
                  <a:srgbClr val="FF0000"/>
                </a:solidFill>
              </a:rPr>
              <a:t>, or as a function in a 2D space with polar coordinates p and </a:t>
            </a:r>
            <a:r>
              <a:rPr lang="el-GR" b="1" dirty="0">
                <a:solidFill>
                  <a:srgbClr val="FF0000"/>
                </a:solidFill>
              </a:rPr>
              <a:t>θ</a:t>
            </a:r>
            <a:endParaRPr lang="en-US" b="1" dirty="0" smtClean="0">
              <a:solidFill>
                <a:srgbClr val="FF0000"/>
              </a:solidFill>
            </a:endParaRPr>
          </a:p>
          <a:p>
            <a:pPr marL="0" indent="0" algn="just">
              <a:buNone/>
            </a:pPr>
            <a:r>
              <a:rPr lang="en-US" dirty="0" smtClean="0"/>
              <a:t>The scalar </a:t>
            </a:r>
            <a:r>
              <a:rPr lang="el-GR" dirty="0" smtClean="0"/>
              <a:t>ρ</a:t>
            </a:r>
            <a:r>
              <a:rPr lang="en-US" dirty="0" smtClean="0"/>
              <a:t> is thus the magnitude of the vector </a:t>
            </a:r>
            <a:r>
              <a:rPr lang="el-GR" dirty="0" smtClean="0"/>
              <a:t>ρ</a:t>
            </a:r>
            <a:r>
              <a:rPr lang="en-US" dirty="0" smtClean="0"/>
              <a:t>, and </a:t>
            </a:r>
            <a:r>
              <a:rPr lang="el-GR" dirty="0"/>
              <a:t>θ</a:t>
            </a:r>
            <a:r>
              <a:rPr lang="en-US" dirty="0" smtClean="0"/>
              <a:t> is its polar angle relative to the x axis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053800" y="3679200"/>
              <a:ext cx="6465600" cy="2107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44440" y="3669840"/>
                <a:ext cx="6484320" cy="212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773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Radon Transform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/>
              <a:t>Applying the Radon transform on an image f(</a:t>
            </a:r>
            <a:r>
              <a:rPr lang="en-US" dirty="0" err="1" smtClean="0"/>
              <a:t>x,y</a:t>
            </a:r>
            <a:r>
              <a:rPr lang="en-US" dirty="0" smtClean="0"/>
              <a:t>) for a given set of angles can be thought of as computing the projection of the image along the given angles</a:t>
            </a:r>
          </a:p>
          <a:p>
            <a:pPr algn="just"/>
            <a:r>
              <a:rPr lang="en-US" dirty="0" smtClean="0"/>
              <a:t>The resulting projection is the sum of the intensities of the pixels in each direction, i.e. a line integral. </a:t>
            </a:r>
          </a:p>
          <a:p>
            <a:pPr algn="just"/>
            <a:r>
              <a:rPr lang="en-US" dirty="0" smtClean="0"/>
              <a:t>The result is a new image R(p,</a:t>
            </a:r>
            <a:r>
              <a:rPr lang="el-GR" dirty="0" smtClean="0"/>
              <a:t>φ</a:t>
            </a:r>
            <a:r>
              <a:rPr lang="en-US" dirty="0" smtClean="0"/>
              <a:t>).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37800" y="2295000"/>
              <a:ext cx="7501320" cy="3331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8440" y="2285640"/>
                <a:ext cx="7520040" cy="334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194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Radon Transform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can be written mathematically by defining </a:t>
            </a:r>
          </a:p>
          <a:p>
            <a:pPr marL="0" indent="0" algn="ctr">
              <a:buNone/>
            </a:pPr>
            <a:r>
              <a:rPr lang="en-US" dirty="0" smtClean="0"/>
              <a:t>ρ = x </a:t>
            </a:r>
            <a:r>
              <a:rPr lang="en-US" dirty="0" err="1" smtClean="0"/>
              <a:t>cosθ</a:t>
            </a:r>
            <a:r>
              <a:rPr lang="en-US" dirty="0" smtClean="0"/>
              <a:t>+ </a:t>
            </a:r>
            <a:r>
              <a:rPr lang="en-US" dirty="0" err="1" smtClean="0"/>
              <a:t>ysinθ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after which the Radon transform can be written as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509654"/>
            <a:ext cx="6581614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527120" y="4714920"/>
              <a:ext cx="5286600" cy="982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7760" y="4705560"/>
                <a:ext cx="5305320" cy="100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890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4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4328319" cy="533400"/>
          </a:xfrm>
        </p:spPr>
        <p:txBody>
          <a:bodyPr lIns="92075" tIns="46038" rIns="92075" bIns="46038" anchor="b">
            <a:normAutofit/>
          </a:bodyPr>
          <a:lstStyle/>
          <a:p>
            <a:pPr algn="l">
              <a:defRPr/>
            </a:pPr>
            <a:r>
              <a:rPr 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Radon Transform Principles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868363"/>
            <a:ext cx="8426450" cy="2819400"/>
          </a:xfrm>
        </p:spPr>
        <p:txBody>
          <a:bodyPr lIns="92075" tIns="46038" rIns="92075" bIns="46038"/>
          <a:lstStyle/>
          <a:p>
            <a:r>
              <a:rPr lang="en-US" sz="2400" dirty="0" smtClean="0"/>
              <a:t>A linear transform  </a:t>
            </a:r>
            <a:br>
              <a:rPr lang="en-US" sz="2400" dirty="0" smtClean="0"/>
            </a:br>
            <a:r>
              <a:rPr lang="en-US" sz="2400" dirty="0" smtClean="0"/>
              <a:t>f(</a:t>
            </a:r>
            <a:r>
              <a:rPr lang="en-US" sz="2400" dirty="0" err="1" smtClean="0"/>
              <a:t>x,y</a:t>
            </a:r>
            <a:r>
              <a:rPr lang="en-US" sz="2400" dirty="0" smtClean="0"/>
              <a:t>) </a:t>
            </a:r>
            <a:r>
              <a:rPr lang="en-US" sz="2400" dirty="0" smtClean="0">
                <a:sym typeface="Wingdings" charset="2"/>
              </a:rPr>
              <a:t> R(p,</a:t>
            </a:r>
            <a:r>
              <a:rPr lang="en-US" sz="2400" dirty="0" smtClean="0">
                <a:sym typeface="Symbol" pitchFamily="18" charset="2"/>
              </a:rPr>
              <a:t></a:t>
            </a:r>
            <a:r>
              <a:rPr lang="en-US" sz="2400" dirty="0" smtClean="0">
                <a:sym typeface="Wingdings" charset="2"/>
              </a:rPr>
              <a:t>)</a:t>
            </a:r>
            <a:endParaRPr lang="en-US" sz="2400" dirty="0" smtClean="0"/>
          </a:p>
          <a:p>
            <a:pPr lvl="1"/>
            <a:r>
              <a:rPr lang="en-US" sz="2000" dirty="0" smtClean="0"/>
              <a:t>Line integral or “ray-sum”</a:t>
            </a:r>
          </a:p>
          <a:p>
            <a:pPr lvl="1"/>
            <a:r>
              <a:rPr lang="en-US" sz="2000" dirty="0" smtClean="0"/>
              <a:t>Along a line inclined at angle </a:t>
            </a:r>
            <a:r>
              <a:rPr lang="en-US" sz="2000" i="1" dirty="0" smtClean="0">
                <a:sym typeface="Symbol" pitchFamily="18" charset="2"/>
              </a:rPr>
              <a:t></a:t>
            </a:r>
            <a:r>
              <a:rPr lang="en-US" sz="2000" dirty="0" smtClean="0"/>
              <a:t> </a:t>
            </a:r>
            <a:br>
              <a:rPr lang="en-US" sz="2000" dirty="0" smtClean="0"/>
            </a:br>
            <a:r>
              <a:rPr lang="en-US" sz="2000" dirty="0" smtClean="0"/>
              <a:t>from y-axis and </a:t>
            </a:r>
            <a:r>
              <a:rPr lang="en-US" sz="2000" i="1" dirty="0" smtClean="0"/>
              <a:t>s</a:t>
            </a:r>
            <a:r>
              <a:rPr lang="en-US" sz="2000" dirty="0" smtClean="0"/>
              <a:t> away from origin</a:t>
            </a:r>
          </a:p>
          <a:p>
            <a:r>
              <a:rPr lang="en-US" sz="2400" dirty="0" smtClean="0"/>
              <a:t>Fix </a:t>
            </a:r>
            <a:r>
              <a:rPr lang="en-US" sz="2400" dirty="0" smtClean="0">
                <a:solidFill>
                  <a:srgbClr val="FF0000"/>
                </a:solidFill>
                <a:sym typeface="Symbol" pitchFamily="18" charset="2"/>
              </a:rPr>
              <a:t></a:t>
            </a:r>
            <a:r>
              <a:rPr lang="en-US" sz="2400" dirty="0" smtClean="0">
                <a:sym typeface="Symbol" pitchFamily="18" charset="2"/>
              </a:rPr>
              <a:t> to get a 1-D signal </a:t>
            </a:r>
            <a:r>
              <a:rPr lang="en-US" sz="2400" dirty="0">
                <a:solidFill>
                  <a:srgbClr val="FF0000"/>
                </a:solidFill>
                <a:sym typeface="Wingdings" charset="2"/>
              </a:rPr>
              <a:t>R</a:t>
            </a:r>
            <a:r>
              <a:rPr lang="en-US" sz="2400" baseline="-25000" dirty="0" smtClean="0">
                <a:solidFill>
                  <a:srgbClr val="FF0000"/>
                </a:solidFill>
                <a:sym typeface="Symbol" pitchFamily="18" charset="2"/>
              </a:rPr>
              <a:t></a:t>
            </a:r>
            <a:r>
              <a:rPr lang="en-US" sz="2400" dirty="0" smtClean="0">
                <a:solidFill>
                  <a:srgbClr val="FF0000"/>
                </a:solidFill>
                <a:sym typeface="Wingdings" charset="2"/>
              </a:rPr>
              <a:t>(s)</a:t>
            </a:r>
            <a:endParaRPr lang="en-US" sz="2400" dirty="0" smtClean="0">
              <a:solidFill>
                <a:srgbClr val="FF0000"/>
              </a:solidFill>
              <a:sym typeface="Symbol" pitchFamily="18" charset="2"/>
            </a:endParaRPr>
          </a:p>
        </p:txBody>
      </p:sp>
      <p:pic>
        <p:nvPicPr>
          <p:cNvPr id="15364" name="Picture 4" descr="D:\Data\minwu\course\ENEE631_F01\lec22_1127\fig\jain_rad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688" y="-101600"/>
            <a:ext cx="4532312" cy="435451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365" name="Object 6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1" name="Equation" r:id="rId4" imgW="114151" imgH="215619" progId="Equation.3">
                  <p:embed/>
                </p:oleObj>
              </mc:Choice>
              <mc:Fallback>
                <p:oleObj name="Equation" r:id="rId4" imgW="114151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8456847"/>
              </p:ext>
            </p:extLst>
          </p:nvPr>
        </p:nvGraphicFramePr>
        <p:xfrm>
          <a:off x="193675" y="4267200"/>
          <a:ext cx="5634038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2" name="Equation" r:id="rId6" imgW="2997000" imgH="330120" progId="Equation.3">
                  <p:embed/>
                </p:oleObj>
              </mc:Choice>
              <mc:Fallback>
                <p:oleObj name="Equation" r:id="rId6" imgW="2997000" imgH="330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675" y="4267200"/>
                        <a:ext cx="5634038" cy="620713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43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4645328"/>
              </p:ext>
            </p:extLst>
          </p:nvPr>
        </p:nvGraphicFramePr>
        <p:xfrm>
          <a:off x="457200" y="5272088"/>
          <a:ext cx="5562600" cy="1341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3" name="Equation" r:id="rId8" imgW="3314520" imgH="812520" progId="Equation.3">
                  <p:embed/>
                </p:oleObj>
              </mc:Choice>
              <mc:Fallback>
                <p:oleObj name="Equation" r:id="rId8" imgW="3314520" imgH="8125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5272088"/>
                        <a:ext cx="5562600" cy="1341437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8" name="Text Box 10"/>
          <p:cNvSpPr txBox="1">
            <a:spLocks noChangeArrowheads="1"/>
          </p:cNvSpPr>
          <p:nvPr/>
        </p:nvSpPr>
        <p:spPr bwMode="auto">
          <a:xfrm>
            <a:off x="6673850" y="4343400"/>
            <a:ext cx="20574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>
                <a:latin typeface="Arial" charset="0"/>
              </a:rPr>
              <a:t>(From Jain’s  Fig.10.2)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949325" y="1555750"/>
            <a:ext cx="5368925" cy="11763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184400" y="355600"/>
            <a:ext cx="2755900" cy="1117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87363" y="3384550"/>
            <a:ext cx="3954462" cy="7080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/>
              <a:t>We have now a set of images </a:t>
            </a:r>
            <a:r>
              <a:rPr lang="en-US" sz="2000" dirty="0">
                <a:solidFill>
                  <a:srgbClr val="FF0000"/>
                </a:solidFill>
                <a:sym typeface="Wingdings" charset="2"/>
              </a:rPr>
              <a:t>R</a:t>
            </a:r>
            <a:r>
              <a:rPr lang="en-US" sz="2000" baseline="-25000" dirty="0" smtClean="0">
                <a:solidFill>
                  <a:srgbClr val="FF0000"/>
                </a:solidFill>
                <a:sym typeface="Symbol" pitchFamily="18" charset="2"/>
              </a:rPr>
              <a:t></a:t>
            </a:r>
            <a:r>
              <a:rPr lang="en-US" sz="2000" dirty="0">
                <a:solidFill>
                  <a:srgbClr val="FF0000"/>
                </a:solidFill>
                <a:sym typeface="Wingdings" charset="2"/>
              </a:rPr>
              <a:t>(s)</a:t>
            </a:r>
            <a:r>
              <a:rPr lang="en-US" sz="2000" dirty="0">
                <a:sym typeface="Wingdings" charset="2"/>
              </a:rPr>
              <a:t> which represent </a:t>
            </a:r>
            <a:r>
              <a:rPr lang="en-US" sz="2000" dirty="0" smtClean="0">
                <a:sym typeface="Wingdings" charset="2"/>
              </a:rPr>
              <a:t>R(p,</a:t>
            </a:r>
            <a:r>
              <a:rPr lang="en-US" sz="2000" dirty="0">
                <a:sym typeface="Symbol" pitchFamily="18" charset="2"/>
              </a:rPr>
              <a:t></a:t>
            </a:r>
            <a:r>
              <a:rPr lang="en-US" sz="2000" dirty="0">
                <a:sym typeface="Wingdings" charset="2"/>
              </a:rPr>
              <a:t>)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6935788" y="5130800"/>
            <a:ext cx="1922462" cy="15684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dirty="0"/>
              <a:t>This is a transform from 2D to 2D spaces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1484313" y="2136775"/>
            <a:ext cx="5688012" cy="384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460500" y="2019300"/>
            <a:ext cx="5237163" cy="43338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/>
              <p14:cNvContentPartPr/>
              <p14:nvPr/>
            </p14:nvContentPartPr>
            <p14:xfrm>
              <a:off x="446760" y="3170160"/>
              <a:ext cx="4107960" cy="1009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7400" y="3160800"/>
                <a:ext cx="4126680" cy="102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88297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263</TotalTime>
  <Words>784</Words>
  <Application>Microsoft Office PowerPoint</Application>
  <PresentationFormat>On-screen Show (4:3)</PresentationFormat>
  <Paragraphs>104</Paragraphs>
  <Slides>49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1" baseType="lpstr">
      <vt:lpstr>Clarity</vt:lpstr>
      <vt:lpstr>Equation</vt:lpstr>
      <vt:lpstr>Radon Transform</vt:lpstr>
      <vt:lpstr>Introduction </vt:lpstr>
      <vt:lpstr>Introduction cont’d</vt:lpstr>
      <vt:lpstr>Radon Transform</vt:lpstr>
      <vt:lpstr>Radon Transform</vt:lpstr>
      <vt:lpstr>Radon Transform</vt:lpstr>
      <vt:lpstr>Radon Transform</vt:lpstr>
      <vt:lpstr>Radon Transform</vt:lpstr>
      <vt:lpstr>Radon Transform Principles</vt:lpstr>
      <vt:lpstr>Computed Tomography Example</vt:lpstr>
      <vt:lpstr>PowerPoint Presentation</vt:lpstr>
      <vt:lpstr>Radon Transform and CT</vt:lpstr>
      <vt:lpstr>Example</vt:lpstr>
      <vt:lpstr>Example</vt:lpstr>
      <vt:lpstr>Example</vt:lpstr>
      <vt:lpstr>Example</vt:lpstr>
      <vt:lpstr>Example</vt:lpstr>
      <vt:lpstr>Example</vt:lpstr>
      <vt:lpstr>Example</vt:lpstr>
      <vt:lpstr>Full circle in RT</vt:lpstr>
      <vt:lpstr>Empty circle in RT</vt:lpstr>
      <vt:lpstr>RT of circle: Example</vt:lpstr>
      <vt:lpstr>RT of circle: Example</vt:lpstr>
      <vt:lpstr>RT of circle: Example</vt:lpstr>
      <vt:lpstr>PowerPoint Presentation</vt:lpstr>
      <vt:lpstr>Properties</vt:lpstr>
      <vt:lpstr>Radon transform properties </vt:lpstr>
      <vt:lpstr>Radon transform properties </vt:lpstr>
      <vt:lpstr>Inverse Radon Transform</vt:lpstr>
      <vt:lpstr>Application of Radon Transform Example</vt:lpstr>
      <vt:lpstr>Reconstruction with more Rays</vt:lpstr>
      <vt:lpstr>PowerPoint Presentation</vt:lpstr>
      <vt:lpstr>PowerPoint Presentation</vt:lpstr>
      <vt:lpstr>PowerPoint Presentation</vt:lpstr>
      <vt:lpstr>Example of Simple Backprojection Reconstruction</vt:lpstr>
      <vt:lpstr>PowerPoint Presentation</vt:lpstr>
      <vt:lpstr>Backprojection of Radon Transform</vt:lpstr>
      <vt:lpstr>PowerPoint Presentation</vt:lpstr>
      <vt:lpstr>PowerPoint Presentation</vt:lpstr>
      <vt:lpstr>Radon transform back propagation in different directions</vt:lpstr>
      <vt:lpstr>PowerPoint Presentation</vt:lpstr>
      <vt:lpstr>Reconstruction from 32 angles</vt:lpstr>
      <vt:lpstr>Reconstruction from 64 angles</vt:lpstr>
      <vt:lpstr>Reconstruction from 96 angles</vt:lpstr>
      <vt:lpstr>Reconstruction from 128 angles</vt:lpstr>
      <vt:lpstr>Reconstruction from 180 angles</vt:lpstr>
      <vt:lpstr>Reconstruction from 256 angles</vt:lpstr>
      <vt:lpstr>Reconstruction from 360 angles</vt:lpstr>
      <vt:lpstr>Reconstruction from 512 angles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Radon Transform</dc:title>
  <dc:creator>ue</dc:creator>
  <cp:lastModifiedBy>ue</cp:lastModifiedBy>
  <cp:revision>22</cp:revision>
  <dcterms:created xsi:type="dcterms:W3CDTF">2020-11-07T12:17:52Z</dcterms:created>
  <dcterms:modified xsi:type="dcterms:W3CDTF">2020-11-11T05:09:49Z</dcterms:modified>
</cp:coreProperties>
</file>